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289" r:id="rId5"/>
    <p:sldId id="286" r:id="rId6"/>
    <p:sldId id="293" r:id="rId7"/>
    <p:sldId id="294" r:id="rId8"/>
    <p:sldId id="270" r:id="rId9"/>
    <p:sldId id="295" r:id="rId10"/>
    <p:sldId id="296" r:id="rId11"/>
    <p:sldId id="297" r:id="rId12"/>
    <p:sldId id="298" r:id="rId13"/>
    <p:sldId id="299" r:id="rId14"/>
    <p:sldId id="271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73" r:id="rId34"/>
    <p:sldId id="292" r:id="rId35"/>
    <p:sldId id="319" r:id="rId36"/>
    <p:sldId id="320" r:id="rId37"/>
    <p:sldId id="321" r:id="rId38"/>
    <p:sldId id="322" r:id="rId39"/>
    <p:sldId id="290" r:id="rId40"/>
    <p:sldId id="323" r:id="rId41"/>
    <p:sldId id="324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288" r:id="rId6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D"/>
    <a:srgbClr val="BCFACC"/>
    <a:srgbClr val="FEFCB2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055-89A2-46B8-972E-2D6CF3C6F3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A89665-74BA-49BB-97E6-782FEAACC3D1}">
      <dgm:prSet phldrT="[Текст]" custT="1"/>
      <dgm:spPr/>
      <dgm:t>
        <a:bodyPr/>
        <a:lstStyle/>
        <a:p>
          <a:r>
            <a:rPr lang="ru-RU" sz="1800" b="1" dirty="0" smtClean="0"/>
            <a:t>Отношение к проекту</a:t>
          </a:r>
          <a:endParaRPr lang="ru-RU" sz="1800" b="1" dirty="0"/>
        </a:p>
      </dgm:t>
    </dgm:pt>
    <dgm:pt modelId="{53D83210-D914-4F21-AA2B-3867DB20A472}" type="parTrans" cxnId="{7E6D7A81-90C3-4C46-A06A-D394D84C94DE}">
      <dgm:prSet/>
      <dgm:spPr/>
      <dgm:t>
        <a:bodyPr/>
        <a:lstStyle/>
        <a:p>
          <a:endParaRPr lang="ru-RU"/>
        </a:p>
      </dgm:t>
    </dgm:pt>
    <dgm:pt modelId="{5F764DE1-8F90-4436-9F75-84FB556A6603}" type="sibTrans" cxnId="{7E6D7A81-90C3-4C46-A06A-D394D84C94DE}">
      <dgm:prSet/>
      <dgm:spPr/>
      <dgm:t>
        <a:bodyPr/>
        <a:lstStyle/>
        <a:p>
          <a:endParaRPr lang="ru-RU"/>
        </a:p>
      </dgm:t>
    </dgm:pt>
    <dgm:pt modelId="{FE24C742-2F10-43A6-9069-B32720FF77CF}">
      <dgm:prSet phldrT="[Текст]" custT="1"/>
      <dgm:spPr/>
      <dgm:t>
        <a:bodyPr/>
        <a:lstStyle/>
        <a:p>
          <a:r>
            <a:rPr lang="ru-RU" sz="1800" b="1" dirty="0" smtClean="0"/>
            <a:t>Первое собрание</a:t>
          </a:r>
          <a:endParaRPr lang="ru-RU" sz="1800" b="1" dirty="0"/>
        </a:p>
      </dgm:t>
    </dgm:pt>
    <dgm:pt modelId="{9BB4B604-3659-4367-8B8A-DCE72962FD53}" type="parTrans" cxnId="{2AD242A2-AC68-4C15-8960-F015A42C2A7A}">
      <dgm:prSet/>
      <dgm:spPr/>
      <dgm:t>
        <a:bodyPr/>
        <a:lstStyle/>
        <a:p>
          <a:endParaRPr lang="ru-RU"/>
        </a:p>
      </dgm:t>
    </dgm:pt>
    <dgm:pt modelId="{29E64F73-A58F-4498-9A41-3C6BE844F03F}" type="sibTrans" cxnId="{2AD242A2-AC68-4C15-8960-F015A42C2A7A}">
      <dgm:prSet/>
      <dgm:spPr/>
      <dgm:t>
        <a:bodyPr/>
        <a:lstStyle/>
        <a:p>
          <a:endParaRPr lang="ru-RU"/>
        </a:p>
      </dgm:t>
    </dgm:pt>
    <dgm:pt modelId="{E709B962-408F-4072-9CBE-276429AC7D33}">
      <dgm:prSet phldrT="[Текст]" custT="1"/>
      <dgm:spPr/>
      <dgm:t>
        <a:bodyPr/>
        <a:lstStyle/>
        <a:p>
          <a:r>
            <a:rPr lang="ru-RU" sz="1800" b="1" dirty="0" smtClean="0"/>
            <a:t>Личная выгода</a:t>
          </a:r>
          <a:endParaRPr lang="ru-RU" sz="1800" b="1" dirty="0"/>
        </a:p>
      </dgm:t>
    </dgm:pt>
    <dgm:pt modelId="{56C7E0C3-6CB7-418E-8B26-7A26D97641D3}" type="parTrans" cxnId="{9F7A4293-F3B6-447D-B8AF-AD2429075E99}">
      <dgm:prSet/>
      <dgm:spPr/>
      <dgm:t>
        <a:bodyPr/>
        <a:lstStyle/>
        <a:p>
          <a:endParaRPr lang="ru-RU"/>
        </a:p>
      </dgm:t>
    </dgm:pt>
    <dgm:pt modelId="{CC8C6C03-10D8-4736-9853-F9336EC91308}" type="sibTrans" cxnId="{9F7A4293-F3B6-447D-B8AF-AD2429075E99}">
      <dgm:prSet/>
      <dgm:spPr/>
      <dgm:t>
        <a:bodyPr/>
        <a:lstStyle/>
        <a:p>
          <a:endParaRPr lang="ru-RU"/>
        </a:p>
      </dgm:t>
    </dgm:pt>
    <dgm:pt modelId="{FEDE8D16-9416-428F-9C28-25913E53F47D}">
      <dgm:prSet phldrT="[Текст]" custT="1"/>
      <dgm:spPr/>
      <dgm:t>
        <a:bodyPr/>
        <a:lstStyle/>
        <a:p>
          <a:r>
            <a:rPr lang="ru-RU" sz="1800" b="1" dirty="0" smtClean="0"/>
            <a:t>УСПЕХ</a:t>
          </a:r>
          <a:endParaRPr lang="ru-RU" sz="1600" b="1" dirty="0"/>
        </a:p>
      </dgm:t>
    </dgm:pt>
    <dgm:pt modelId="{0838AA56-1B27-4CE1-BEB8-54D0FBF02956}" type="parTrans" cxnId="{3636070E-D9C4-44E1-A4FB-BC6B8DB07533}">
      <dgm:prSet/>
      <dgm:spPr/>
      <dgm:t>
        <a:bodyPr/>
        <a:lstStyle/>
        <a:p>
          <a:endParaRPr lang="ru-RU"/>
        </a:p>
      </dgm:t>
    </dgm:pt>
    <dgm:pt modelId="{687E7B25-F7A5-4F45-A36A-C67BFCED2263}" type="sibTrans" cxnId="{3636070E-D9C4-44E1-A4FB-BC6B8DB07533}">
      <dgm:prSet/>
      <dgm:spPr/>
      <dgm:t>
        <a:bodyPr/>
        <a:lstStyle/>
        <a:p>
          <a:endParaRPr lang="ru-RU"/>
        </a:p>
      </dgm:t>
    </dgm:pt>
    <dgm:pt modelId="{10C72446-7DD6-4F03-AA83-C3EFDF08BE02}" type="pres">
      <dgm:prSet presAssocID="{02BDD055-89A2-46B8-972E-2D6CF3C6F361}" presName="arrowDiagram" presStyleCnt="0">
        <dgm:presLayoutVars>
          <dgm:chMax val="5"/>
          <dgm:dir/>
          <dgm:resizeHandles val="exact"/>
        </dgm:presLayoutVars>
      </dgm:prSet>
      <dgm:spPr/>
    </dgm:pt>
    <dgm:pt modelId="{A4EE3DFB-45C2-4435-90D1-088132BA254C}" type="pres">
      <dgm:prSet presAssocID="{02BDD055-89A2-46B8-972E-2D6CF3C6F361}" presName="arrow" presStyleLbl="bgShp" presStyleIdx="0" presStyleCnt="1"/>
      <dgm:spPr/>
    </dgm:pt>
    <dgm:pt modelId="{E21A3A3C-785A-4727-BF7A-9A67B6DEF17A}" type="pres">
      <dgm:prSet presAssocID="{02BDD055-89A2-46B8-972E-2D6CF3C6F361}" presName="arrowDiagram4" presStyleCnt="0"/>
      <dgm:spPr/>
    </dgm:pt>
    <dgm:pt modelId="{82F5F3B7-4192-48CF-903A-0CD7449FD91F}" type="pres">
      <dgm:prSet presAssocID="{CAA89665-74BA-49BB-97E6-782FEAACC3D1}" presName="bullet4a" presStyleLbl="node1" presStyleIdx="0" presStyleCnt="4"/>
      <dgm:spPr/>
    </dgm:pt>
    <dgm:pt modelId="{0BEEB6DC-F434-44FD-990E-025B15D364A0}" type="pres">
      <dgm:prSet presAssocID="{CAA89665-74BA-49BB-97E6-782FEAACC3D1}" presName="textBox4a" presStyleLbl="revTx" presStyleIdx="0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1BE6-EADC-4379-8139-FCAB948765BF}" type="pres">
      <dgm:prSet presAssocID="{FE24C742-2F10-43A6-9069-B32720FF77CF}" presName="bullet4b" presStyleLbl="node1" presStyleIdx="1" presStyleCnt="4"/>
      <dgm:spPr/>
    </dgm:pt>
    <dgm:pt modelId="{235B675E-420D-44D6-B536-562D2DDBA746}" type="pres">
      <dgm:prSet presAssocID="{FE24C742-2F10-43A6-9069-B32720FF77CF}" presName="textBox4b" presStyleLbl="revTx" presStyleIdx="1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F9EA-AAFD-468D-B558-E76F6D467A5D}" type="pres">
      <dgm:prSet presAssocID="{E709B962-408F-4072-9CBE-276429AC7D33}" presName="bullet4c" presStyleLbl="node1" presStyleIdx="2" presStyleCnt="4"/>
      <dgm:spPr/>
    </dgm:pt>
    <dgm:pt modelId="{3BA5FFCC-4564-4CF2-A81B-5B8877000A3E}" type="pres">
      <dgm:prSet presAssocID="{E709B962-408F-4072-9CBE-276429AC7D33}" presName="textBox4c" presStyleLbl="revTx" presStyleIdx="2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B6527-5256-4093-B4B5-D1CB3B519C44}" type="pres">
      <dgm:prSet presAssocID="{FEDE8D16-9416-428F-9C28-25913E53F47D}" presName="bullet4d" presStyleLbl="node1" presStyleIdx="3" presStyleCnt="4"/>
      <dgm:spPr/>
    </dgm:pt>
    <dgm:pt modelId="{674EB51D-ECD6-446E-8A39-52B6A4890C0C}" type="pres">
      <dgm:prSet presAssocID="{FEDE8D16-9416-428F-9C28-25913E53F47D}" presName="textBox4d" presStyleLbl="revTx" presStyleIdx="3" presStyleCnt="4" custScaleX="13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D7A81-90C3-4C46-A06A-D394D84C94DE}" srcId="{02BDD055-89A2-46B8-972E-2D6CF3C6F361}" destId="{CAA89665-74BA-49BB-97E6-782FEAACC3D1}" srcOrd="0" destOrd="0" parTransId="{53D83210-D914-4F21-AA2B-3867DB20A472}" sibTransId="{5F764DE1-8F90-4436-9F75-84FB556A6603}"/>
    <dgm:cxn modelId="{9F7A4293-F3B6-447D-B8AF-AD2429075E99}" srcId="{02BDD055-89A2-46B8-972E-2D6CF3C6F361}" destId="{E709B962-408F-4072-9CBE-276429AC7D33}" srcOrd="2" destOrd="0" parTransId="{56C7E0C3-6CB7-418E-8B26-7A26D97641D3}" sibTransId="{CC8C6C03-10D8-4736-9853-F9336EC91308}"/>
    <dgm:cxn modelId="{997ECA8F-830D-43F4-AC75-DB9FD91A862E}" type="presOf" srcId="{CAA89665-74BA-49BB-97E6-782FEAACC3D1}" destId="{0BEEB6DC-F434-44FD-990E-025B15D364A0}" srcOrd="0" destOrd="0" presId="urn:microsoft.com/office/officeart/2005/8/layout/arrow2"/>
    <dgm:cxn modelId="{6B24090A-BD42-409A-AE08-AB390A5D51AF}" type="presOf" srcId="{02BDD055-89A2-46B8-972E-2D6CF3C6F361}" destId="{10C72446-7DD6-4F03-AA83-C3EFDF08BE02}" srcOrd="0" destOrd="0" presId="urn:microsoft.com/office/officeart/2005/8/layout/arrow2"/>
    <dgm:cxn modelId="{74B829A2-F5DF-45D9-83E7-0942A5FC3996}" type="presOf" srcId="{FE24C742-2F10-43A6-9069-B32720FF77CF}" destId="{235B675E-420D-44D6-B536-562D2DDBA746}" srcOrd="0" destOrd="0" presId="urn:microsoft.com/office/officeart/2005/8/layout/arrow2"/>
    <dgm:cxn modelId="{2AD242A2-AC68-4C15-8960-F015A42C2A7A}" srcId="{02BDD055-89A2-46B8-972E-2D6CF3C6F361}" destId="{FE24C742-2F10-43A6-9069-B32720FF77CF}" srcOrd="1" destOrd="0" parTransId="{9BB4B604-3659-4367-8B8A-DCE72962FD53}" sibTransId="{29E64F73-A58F-4498-9A41-3C6BE844F03F}"/>
    <dgm:cxn modelId="{CC66B0DB-AE2B-4377-B4D3-667296329C46}" type="presOf" srcId="{E709B962-408F-4072-9CBE-276429AC7D33}" destId="{3BA5FFCC-4564-4CF2-A81B-5B8877000A3E}" srcOrd="0" destOrd="0" presId="urn:microsoft.com/office/officeart/2005/8/layout/arrow2"/>
    <dgm:cxn modelId="{87AFC59D-0D68-4D16-916B-3E5DB482984B}" type="presOf" srcId="{FEDE8D16-9416-428F-9C28-25913E53F47D}" destId="{674EB51D-ECD6-446E-8A39-52B6A4890C0C}" srcOrd="0" destOrd="0" presId="urn:microsoft.com/office/officeart/2005/8/layout/arrow2"/>
    <dgm:cxn modelId="{3636070E-D9C4-44E1-A4FB-BC6B8DB07533}" srcId="{02BDD055-89A2-46B8-972E-2D6CF3C6F361}" destId="{FEDE8D16-9416-428F-9C28-25913E53F47D}" srcOrd="3" destOrd="0" parTransId="{0838AA56-1B27-4CE1-BEB8-54D0FBF02956}" sibTransId="{687E7B25-F7A5-4F45-A36A-C67BFCED2263}"/>
    <dgm:cxn modelId="{3AEEE266-20FC-4C56-B1A6-CBA4F5273140}" type="presParOf" srcId="{10C72446-7DD6-4F03-AA83-C3EFDF08BE02}" destId="{A4EE3DFB-45C2-4435-90D1-088132BA254C}" srcOrd="0" destOrd="0" presId="urn:microsoft.com/office/officeart/2005/8/layout/arrow2"/>
    <dgm:cxn modelId="{4FA5451A-82CA-406A-A740-A1E07990DBDE}" type="presParOf" srcId="{10C72446-7DD6-4F03-AA83-C3EFDF08BE02}" destId="{E21A3A3C-785A-4727-BF7A-9A67B6DEF17A}" srcOrd="1" destOrd="0" presId="urn:microsoft.com/office/officeart/2005/8/layout/arrow2"/>
    <dgm:cxn modelId="{8066ED70-8762-4FD3-BB31-6DFD8B6A5CA4}" type="presParOf" srcId="{E21A3A3C-785A-4727-BF7A-9A67B6DEF17A}" destId="{82F5F3B7-4192-48CF-903A-0CD7449FD91F}" srcOrd="0" destOrd="0" presId="urn:microsoft.com/office/officeart/2005/8/layout/arrow2"/>
    <dgm:cxn modelId="{044566E0-BD58-45E2-9588-034907D8D57A}" type="presParOf" srcId="{E21A3A3C-785A-4727-BF7A-9A67B6DEF17A}" destId="{0BEEB6DC-F434-44FD-990E-025B15D364A0}" srcOrd="1" destOrd="0" presId="urn:microsoft.com/office/officeart/2005/8/layout/arrow2"/>
    <dgm:cxn modelId="{6E2A645E-950D-4239-912B-1E1C0BC90105}" type="presParOf" srcId="{E21A3A3C-785A-4727-BF7A-9A67B6DEF17A}" destId="{62951BE6-EADC-4379-8139-FCAB948765BF}" srcOrd="2" destOrd="0" presId="urn:microsoft.com/office/officeart/2005/8/layout/arrow2"/>
    <dgm:cxn modelId="{6B4384B9-730A-4F29-A685-A5EF5A4533C0}" type="presParOf" srcId="{E21A3A3C-785A-4727-BF7A-9A67B6DEF17A}" destId="{235B675E-420D-44D6-B536-562D2DDBA746}" srcOrd="3" destOrd="0" presId="urn:microsoft.com/office/officeart/2005/8/layout/arrow2"/>
    <dgm:cxn modelId="{5F8807CC-991E-4AF4-863D-453E608DD5D5}" type="presParOf" srcId="{E21A3A3C-785A-4727-BF7A-9A67B6DEF17A}" destId="{4C48F9EA-AAFD-468D-B558-E76F6D467A5D}" srcOrd="4" destOrd="0" presId="urn:microsoft.com/office/officeart/2005/8/layout/arrow2"/>
    <dgm:cxn modelId="{F1CD55DA-CD5A-4BA6-9879-ACFB387BF962}" type="presParOf" srcId="{E21A3A3C-785A-4727-BF7A-9A67B6DEF17A}" destId="{3BA5FFCC-4564-4CF2-A81B-5B8877000A3E}" srcOrd="5" destOrd="0" presId="urn:microsoft.com/office/officeart/2005/8/layout/arrow2"/>
    <dgm:cxn modelId="{41EB6393-2A7B-479B-87CB-1F23821C50B1}" type="presParOf" srcId="{E21A3A3C-785A-4727-BF7A-9A67B6DEF17A}" destId="{093B6527-5256-4093-B4B5-D1CB3B519C44}" srcOrd="6" destOrd="0" presId="urn:microsoft.com/office/officeart/2005/8/layout/arrow2"/>
    <dgm:cxn modelId="{59317810-CC68-40E5-B4D9-00E548A2D6C4}" type="presParOf" srcId="{E21A3A3C-785A-4727-BF7A-9A67B6DEF17A}" destId="{674EB51D-ECD6-446E-8A39-52B6A4890C0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9FFA83-94BD-4D45-BC3D-AA1E6660027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49122D-301F-4E52-8A70-DFD5E73DFF9C}">
      <dgm:prSet phldrT="[Текст]"/>
      <dgm:spPr/>
      <dgm:t>
        <a:bodyPr/>
        <a:lstStyle/>
        <a:p>
          <a:r>
            <a:rPr lang="ru-RU" dirty="0" smtClean="0"/>
            <a:t>Работать над МО всей командой, стараясь заполнить ее в единственную сессию.</a:t>
          </a:r>
          <a:endParaRPr lang="ru-RU" dirty="0"/>
        </a:p>
      </dgm:t>
    </dgm:pt>
    <dgm:pt modelId="{27A8A333-DF0B-464A-A999-9D71B1950385}" type="parTrans" cxnId="{7C19F5E6-ECC4-4032-8BE4-6994086A43C3}">
      <dgm:prSet/>
      <dgm:spPr/>
      <dgm:t>
        <a:bodyPr/>
        <a:lstStyle/>
        <a:p>
          <a:endParaRPr lang="ru-RU"/>
        </a:p>
      </dgm:t>
    </dgm:pt>
    <dgm:pt modelId="{897E6C25-C629-4A0A-8B18-5132E98B9CDD}" type="sibTrans" cxnId="{7C19F5E6-ECC4-4032-8BE4-6994086A43C3}">
      <dgm:prSet/>
      <dgm:spPr/>
      <dgm:t>
        <a:bodyPr/>
        <a:lstStyle/>
        <a:p>
          <a:endParaRPr lang="ru-RU"/>
        </a:p>
      </dgm:t>
    </dgm:pt>
    <dgm:pt modelId="{0F22F5AE-3E50-44C9-9560-16389A2BBB99}">
      <dgm:prSet phldrT="[Текст]"/>
      <dgm:spPr/>
      <dgm:t>
        <a:bodyPr/>
        <a:lstStyle/>
        <a:p>
          <a:r>
            <a:rPr lang="ru-RU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dirty="0"/>
        </a:p>
      </dgm:t>
    </dgm:pt>
    <dgm:pt modelId="{BAD4083B-B60E-43EF-8032-2AB086BB007A}" type="parTrans" cxnId="{490818DF-F6DB-4D8A-9D91-4A6B2B292708}">
      <dgm:prSet/>
      <dgm:spPr/>
      <dgm:t>
        <a:bodyPr/>
        <a:lstStyle/>
        <a:p>
          <a:endParaRPr lang="ru-RU"/>
        </a:p>
      </dgm:t>
    </dgm:pt>
    <dgm:pt modelId="{9DB2066C-E984-47A0-82DC-07728FC13D75}" type="sibTrans" cxnId="{490818DF-F6DB-4D8A-9D91-4A6B2B292708}">
      <dgm:prSet/>
      <dgm:spPr/>
      <dgm:t>
        <a:bodyPr/>
        <a:lstStyle/>
        <a:p>
          <a:endParaRPr lang="ru-RU"/>
        </a:p>
      </dgm:t>
    </dgm:pt>
    <dgm:pt modelId="{DB30B8C6-1FAF-4B1A-9F50-AFE0D02800E5}">
      <dgm:prSet phldrT="[Текст]"/>
      <dgm:spPr/>
      <dgm:t>
        <a:bodyPr/>
        <a:lstStyle/>
        <a:p>
          <a:r>
            <a:rPr lang="ru-RU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dirty="0"/>
        </a:p>
      </dgm:t>
    </dgm:pt>
    <dgm:pt modelId="{31BDC1D8-54AF-4D0D-B53A-EDFA8BAD1AE1}" type="parTrans" cxnId="{171D9227-23BE-485B-AC0A-09E226CF6223}">
      <dgm:prSet/>
      <dgm:spPr/>
      <dgm:t>
        <a:bodyPr/>
        <a:lstStyle/>
        <a:p>
          <a:endParaRPr lang="ru-RU"/>
        </a:p>
      </dgm:t>
    </dgm:pt>
    <dgm:pt modelId="{626DE35A-1C3D-41CD-B384-FB1C897283F8}" type="sibTrans" cxnId="{171D9227-23BE-485B-AC0A-09E226CF6223}">
      <dgm:prSet/>
      <dgm:spPr/>
      <dgm:t>
        <a:bodyPr/>
        <a:lstStyle/>
        <a:p>
          <a:endParaRPr lang="ru-RU"/>
        </a:p>
      </dgm:t>
    </dgm:pt>
    <dgm:pt modelId="{C940C821-A248-4F8B-9CCA-DA4D35926112}">
      <dgm:prSet phldrT="[Текст]"/>
      <dgm:spPr/>
      <dgm:t>
        <a:bodyPr/>
        <a:lstStyle/>
        <a:p>
          <a:r>
            <a:rPr lang="ru-RU" dirty="0" smtClean="0"/>
            <a:t>Составить несколько вариантов МО, начиная с верхнего уровня и соблюдая принцип лаконичности.</a:t>
          </a:r>
          <a:endParaRPr lang="ru-RU" dirty="0"/>
        </a:p>
      </dgm:t>
    </dgm:pt>
    <dgm:pt modelId="{3CCE10EE-BD2D-4E17-9D9E-FA42289D1FA8}" type="parTrans" cxnId="{FF37EFE2-DA15-4C60-AE6D-F5A03A797299}">
      <dgm:prSet/>
      <dgm:spPr/>
      <dgm:t>
        <a:bodyPr/>
        <a:lstStyle/>
        <a:p>
          <a:endParaRPr lang="ru-RU"/>
        </a:p>
      </dgm:t>
    </dgm:pt>
    <dgm:pt modelId="{5CBE922C-85B0-4DEB-9DE1-9D1D94D2A99F}" type="sibTrans" cxnId="{FF37EFE2-DA15-4C60-AE6D-F5A03A797299}">
      <dgm:prSet/>
      <dgm:spPr/>
      <dgm:t>
        <a:bodyPr/>
        <a:lstStyle/>
        <a:p>
          <a:endParaRPr lang="ru-RU"/>
        </a:p>
      </dgm:t>
    </dgm:pt>
    <dgm:pt modelId="{3E2BD604-0FB6-4337-BD1A-FF719C9CBE47}">
      <dgm:prSet phldrT="[Текст]"/>
      <dgm:spPr/>
      <dgm:t>
        <a:bodyPr/>
        <a:lstStyle/>
        <a:p>
          <a:r>
            <a:rPr lang="ru-RU" dirty="0" smtClean="0"/>
            <a:t>Исключить ситуацию пустых столбцов в МО.</a:t>
          </a:r>
          <a:endParaRPr lang="ru-RU" dirty="0"/>
        </a:p>
      </dgm:t>
    </dgm:pt>
    <dgm:pt modelId="{56CDE274-345A-4CB6-97C3-A37420FAE8FA}" type="parTrans" cxnId="{F99C4AE9-2F79-434D-BEA4-FA3C1A9FB0DB}">
      <dgm:prSet/>
      <dgm:spPr/>
      <dgm:t>
        <a:bodyPr/>
        <a:lstStyle/>
        <a:p>
          <a:endParaRPr lang="ru-RU"/>
        </a:p>
      </dgm:t>
    </dgm:pt>
    <dgm:pt modelId="{71D095EE-EBEE-409E-B333-F07EA4DB23DC}" type="sibTrans" cxnId="{F99C4AE9-2F79-434D-BEA4-FA3C1A9FB0DB}">
      <dgm:prSet/>
      <dgm:spPr/>
      <dgm:t>
        <a:bodyPr/>
        <a:lstStyle/>
        <a:p>
          <a:endParaRPr lang="ru-RU"/>
        </a:p>
      </dgm:t>
    </dgm:pt>
    <dgm:pt modelId="{04BD965F-BF50-4239-9BD0-31BE661AD5CF}" type="pres">
      <dgm:prSet presAssocID="{419FFA83-94BD-4D45-BC3D-AA1E666002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B38F8E2-2560-48E7-AE07-524439912F11}" type="pres">
      <dgm:prSet presAssocID="{419FFA83-94BD-4D45-BC3D-AA1E6660027C}" presName="Name1" presStyleCnt="0"/>
      <dgm:spPr/>
    </dgm:pt>
    <dgm:pt modelId="{1F7DD7DB-56B5-48B4-8355-DF50C1BE1DF7}" type="pres">
      <dgm:prSet presAssocID="{419FFA83-94BD-4D45-BC3D-AA1E6660027C}" presName="cycle" presStyleCnt="0"/>
      <dgm:spPr/>
    </dgm:pt>
    <dgm:pt modelId="{7DCE94C0-24DE-418A-9C27-763B2F077F96}" type="pres">
      <dgm:prSet presAssocID="{419FFA83-94BD-4D45-BC3D-AA1E6660027C}" presName="srcNode" presStyleLbl="node1" presStyleIdx="0" presStyleCnt="5"/>
      <dgm:spPr/>
    </dgm:pt>
    <dgm:pt modelId="{6B89D324-5544-45E3-96C9-0340A78300DF}" type="pres">
      <dgm:prSet presAssocID="{419FFA83-94BD-4D45-BC3D-AA1E6660027C}" presName="conn" presStyleLbl="parChTrans1D2" presStyleIdx="0" presStyleCnt="1"/>
      <dgm:spPr/>
      <dgm:t>
        <a:bodyPr/>
        <a:lstStyle/>
        <a:p>
          <a:endParaRPr lang="ru-RU"/>
        </a:p>
      </dgm:t>
    </dgm:pt>
    <dgm:pt modelId="{13A387C9-3698-453C-8632-8E8EFD5E2751}" type="pres">
      <dgm:prSet presAssocID="{419FFA83-94BD-4D45-BC3D-AA1E6660027C}" presName="extraNode" presStyleLbl="node1" presStyleIdx="0" presStyleCnt="5"/>
      <dgm:spPr/>
    </dgm:pt>
    <dgm:pt modelId="{8CFF997B-E382-4E20-B05D-6E12B393AFA5}" type="pres">
      <dgm:prSet presAssocID="{419FFA83-94BD-4D45-BC3D-AA1E6660027C}" presName="dstNode" presStyleLbl="node1" presStyleIdx="0" presStyleCnt="5"/>
      <dgm:spPr/>
    </dgm:pt>
    <dgm:pt modelId="{E7861B8B-036C-49BC-9F80-C643B5F865D1}" type="pres">
      <dgm:prSet presAssocID="{0C49122D-301F-4E52-8A70-DFD5E73DFF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BE22-EB8E-4B01-B201-6C6D7A2CA4D0}" type="pres">
      <dgm:prSet presAssocID="{0C49122D-301F-4E52-8A70-DFD5E73DFF9C}" presName="accent_1" presStyleCnt="0"/>
      <dgm:spPr/>
    </dgm:pt>
    <dgm:pt modelId="{AEA679DE-0646-43C5-85C1-AA9AEA17DC0D}" type="pres">
      <dgm:prSet presAssocID="{0C49122D-301F-4E52-8A70-DFD5E73DFF9C}" presName="accentRepeatNode" presStyleLbl="solidFgAcc1" presStyleIdx="0" presStyleCnt="5"/>
      <dgm:spPr/>
    </dgm:pt>
    <dgm:pt modelId="{16724F0E-7B3F-4762-BD35-0CCCA79F2F90}" type="pres">
      <dgm:prSet presAssocID="{0F22F5AE-3E50-44C9-9560-16389A2BBB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3B18-CAD0-4E6A-BC52-729625089D02}" type="pres">
      <dgm:prSet presAssocID="{0F22F5AE-3E50-44C9-9560-16389A2BBB99}" presName="accent_2" presStyleCnt="0"/>
      <dgm:spPr/>
    </dgm:pt>
    <dgm:pt modelId="{F443B2B1-D2C2-49D2-8C67-41379B21EFE5}" type="pres">
      <dgm:prSet presAssocID="{0F22F5AE-3E50-44C9-9560-16389A2BBB99}" presName="accentRepeatNode" presStyleLbl="solidFgAcc1" presStyleIdx="1" presStyleCnt="5"/>
      <dgm:spPr/>
    </dgm:pt>
    <dgm:pt modelId="{8D30A127-BCEE-4E0B-A3D2-52CDEFB519B7}" type="pres">
      <dgm:prSet presAssocID="{DB30B8C6-1FAF-4B1A-9F50-AFE0D02800E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7DA0-8483-4B66-8DC0-40E5060FA409}" type="pres">
      <dgm:prSet presAssocID="{DB30B8C6-1FAF-4B1A-9F50-AFE0D02800E5}" presName="accent_3" presStyleCnt="0"/>
      <dgm:spPr/>
    </dgm:pt>
    <dgm:pt modelId="{2A731646-7821-471A-96D9-842305F4460E}" type="pres">
      <dgm:prSet presAssocID="{DB30B8C6-1FAF-4B1A-9F50-AFE0D02800E5}" presName="accentRepeatNode" presStyleLbl="solidFgAcc1" presStyleIdx="2" presStyleCnt="5"/>
      <dgm:spPr/>
    </dgm:pt>
    <dgm:pt modelId="{06C6A255-4140-4A0F-BC69-5C56DC9735CC}" type="pres">
      <dgm:prSet presAssocID="{3E2BD604-0FB6-4337-BD1A-FF719C9CBE4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D1C89-0C3C-4FB7-AD25-5E74D6AEFE82}" type="pres">
      <dgm:prSet presAssocID="{3E2BD604-0FB6-4337-BD1A-FF719C9CBE47}" presName="accent_4" presStyleCnt="0"/>
      <dgm:spPr/>
    </dgm:pt>
    <dgm:pt modelId="{6A4CDC45-9DA0-4837-AFFB-4822B6DE4886}" type="pres">
      <dgm:prSet presAssocID="{3E2BD604-0FB6-4337-BD1A-FF719C9CBE47}" presName="accentRepeatNode" presStyleLbl="solidFgAcc1" presStyleIdx="3" presStyleCnt="5"/>
      <dgm:spPr/>
    </dgm:pt>
    <dgm:pt modelId="{5AB76694-741B-48B8-B354-F42828011B55}" type="pres">
      <dgm:prSet presAssocID="{C940C821-A248-4F8B-9CCA-DA4D359261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4DEA6-DEA9-40CE-AABA-1F83AD193FD6}" type="pres">
      <dgm:prSet presAssocID="{C940C821-A248-4F8B-9CCA-DA4D35926112}" presName="accent_5" presStyleCnt="0"/>
      <dgm:spPr/>
    </dgm:pt>
    <dgm:pt modelId="{6E503D44-6FA7-4FA2-8C32-F416486000E8}" type="pres">
      <dgm:prSet presAssocID="{C940C821-A248-4F8B-9CCA-DA4D35926112}" presName="accentRepeatNode" presStyleLbl="solidFgAcc1" presStyleIdx="4" presStyleCnt="5"/>
      <dgm:spPr/>
    </dgm:pt>
  </dgm:ptLst>
  <dgm:cxnLst>
    <dgm:cxn modelId="{F99C4AE9-2F79-434D-BEA4-FA3C1A9FB0DB}" srcId="{419FFA83-94BD-4D45-BC3D-AA1E6660027C}" destId="{3E2BD604-0FB6-4337-BD1A-FF719C9CBE47}" srcOrd="3" destOrd="0" parTransId="{56CDE274-345A-4CB6-97C3-A37420FAE8FA}" sibTransId="{71D095EE-EBEE-409E-B333-F07EA4DB23DC}"/>
    <dgm:cxn modelId="{7C19F5E6-ECC4-4032-8BE4-6994086A43C3}" srcId="{419FFA83-94BD-4D45-BC3D-AA1E6660027C}" destId="{0C49122D-301F-4E52-8A70-DFD5E73DFF9C}" srcOrd="0" destOrd="0" parTransId="{27A8A333-DF0B-464A-A999-9D71B1950385}" sibTransId="{897E6C25-C629-4A0A-8B18-5132E98B9CDD}"/>
    <dgm:cxn modelId="{490818DF-F6DB-4D8A-9D91-4A6B2B292708}" srcId="{419FFA83-94BD-4D45-BC3D-AA1E6660027C}" destId="{0F22F5AE-3E50-44C9-9560-16389A2BBB99}" srcOrd="1" destOrd="0" parTransId="{BAD4083B-B60E-43EF-8032-2AB086BB007A}" sibTransId="{9DB2066C-E984-47A0-82DC-07728FC13D75}"/>
    <dgm:cxn modelId="{C7D39823-BCB5-43AA-A392-F64FCC109B88}" type="presOf" srcId="{897E6C25-C629-4A0A-8B18-5132E98B9CDD}" destId="{6B89D324-5544-45E3-96C9-0340A78300DF}" srcOrd="0" destOrd="0" presId="urn:microsoft.com/office/officeart/2008/layout/VerticalCurvedList"/>
    <dgm:cxn modelId="{9520C4E6-0FB6-45C2-ABD2-73AF00ECC461}" type="presOf" srcId="{3E2BD604-0FB6-4337-BD1A-FF719C9CBE47}" destId="{06C6A255-4140-4A0F-BC69-5C56DC9735CC}" srcOrd="0" destOrd="0" presId="urn:microsoft.com/office/officeart/2008/layout/VerticalCurvedList"/>
    <dgm:cxn modelId="{171D9227-23BE-485B-AC0A-09E226CF6223}" srcId="{419FFA83-94BD-4D45-BC3D-AA1E6660027C}" destId="{DB30B8C6-1FAF-4B1A-9F50-AFE0D02800E5}" srcOrd="2" destOrd="0" parTransId="{31BDC1D8-54AF-4D0D-B53A-EDFA8BAD1AE1}" sibTransId="{626DE35A-1C3D-41CD-B384-FB1C897283F8}"/>
    <dgm:cxn modelId="{C6B38CE2-E65C-4AAC-A238-119806C14086}" type="presOf" srcId="{419FFA83-94BD-4D45-BC3D-AA1E6660027C}" destId="{04BD965F-BF50-4239-9BD0-31BE661AD5CF}" srcOrd="0" destOrd="0" presId="urn:microsoft.com/office/officeart/2008/layout/VerticalCurvedList"/>
    <dgm:cxn modelId="{B36195A4-C85C-4A60-A840-35434BE00993}" type="presOf" srcId="{0F22F5AE-3E50-44C9-9560-16389A2BBB99}" destId="{16724F0E-7B3F-4762-BD35-0CCCA79F2F90}" srcOrd="0" destOrd="0" presId="urn:microsoft.com/office/officeart/2008/layout/VerticalCurvedList"/>
    <dgm:cxn modelId="{CB96C069-49E7-445F-B2DE-863311842835}" type="presOf" srcId="{DB30B8C6-1FAF-4B1A-9F50-AFE0D02800E5}" destId="{8D30A127-BCEE-4E0B-A3D2-52CDEFB519B7}" srcOrd="0" destOrd="0" presId="urn:microsoft.com/office/officeart/2008/layout/VerticalCurvedList"/>
    <dgm:cxn modelId="{83F2D8C7-CBBF-492F-A049-A228473C0846}" type="presOf" srcId="{C940C821-A248-4F8B-9CCA-DA4D35926112}" destId="{5AB76694-741B-48B8-B354-F42828011B55}" srcOrd="0" destOrd="0" presId="urn:microsoft.com/office/officeart/2008/layout/VerticalCurvedList"/>
    <dgm:cxn modelId="{FEC1C48A-E041-43B7-979A-118027978E16}" type="presOf" srcId="{0C49122D-301F-4E52-8A70-DFD5E73DFF9C}" destId="{E7861B8B-036C-49BC-9F80-C643B5F865D1}" srcOrd="0" destOrd="0" presId="urn:microsoft.com/office/officeart/2008/layout/VerticalCurvedList"/>
    <dgm:cxn modelId="{FF37EFE2-DA15-4C60-AE6D-F5A03A797299}" srcId="{419FFA83-94BD-4D45-BC3D-AA1E6660027C}" destId="{C940C821-A248-4F8B-9CCA-DA4D35926112}" srcOrd="4" destOrd="0" parTransId="{3CCE10EE-BD2D-4E17-9D9E-FA42289D1FA8}" sibTransId="{5CBE922C-85B0-4DEB-9DE1-9D1D94D2A99F}"/>
    <dgm:cxn modelId="{C861F37A-45D0-4547-84DB-488A5EA85E17}" type="presParOf" srcId="{04BD965F-BF50-4239-9BD0-31BE661AD5CF}" destId="{4B38F8E2-2560-48E7-AE07-524439912F11}" srcOrd="0" destOrd="0" presId="urn:microsoft.com/office/officeart/2008/layout/VerticalCurvedList"/>
    <dgm:cxn modelId="{6F88A19A-2B66-4992-823D-2FF403C5A5C3}" type="presParOf" srcId="{4B38F8E2-2560-48E7-AE07-524439912F11}" destId="{1F7DD7DB-56B5-48B4-8355-DF50C1BE1DF7}" srcOrd="0" destOrd="0" presId="urn:microsoft.com/office/officeart/2008/layout/VerticalCurvedList"/>
    <dgm:cxn modelId="{6D75A5A2-056A-4D7E-8871-7574527A279E}" type="presParOf" srcId="{1F7DD7DB-56B5-48B4-8355-DF50C1BE1DF7}" destId="{7DCE94C0-24DE-418A-9C27-763B2F077F96}" srcOrd="0" destOrd="0" presId="urn:microsoft.com/office/officeart/2008/layout/VerticalCurvedList"/>
    <dgm:cxn modelId="{B82D2996-9107-4FE0-AEE7-BCCC0CFA19DF}" type="presParOf" srcId="{1F7DD7DB-56B5-48B4-8355-DF50C1BE1DF7}" destId="{6B89D324-5544-45E3-96C9-0340A78300DF}" srcOrd="1" destOrd="0" presId="urn:microsoft.com/office/officeart/2008/layout/VerticalCurvedList"/>
    <dgm:cxn modelId="{FC33B9D3-5B2B-423E-9A75-EB125D5BB112}" type="presParOf" srcId="{1F7DD7DB-56B5-48B4-8355-DF50C1BE1DF7}" destId="{13A387C9-3698-453C-8632-8E8EFD5E2751}" srcOrd="2" destOrd="0" presId="urn:microsoft.com/office/officeart/2008/layout/VerticalCurvedList"/>
    <dgm:cxn modelId="{D6BCA521-ED9E-4AC2-AAEE-E5E34C88930C}" type="presParOf" srcId="{1F7DD7DB-56B5-48B4-8355-DF50C1BE1DF7}" destId="{8CFF997B-E382-4E20-B05D-6E12B393AFA5}" srcOrd="3" destOrd="0" presId="urn:microsoft.com/office/officeart/2008/layout/VerticalCurvedList"/>
    <dgm:cxn modelId="{1B11563E-69B8-4295-9E75-0F86A1C8E4ED}" type="presParOf" srcId="{4B38F8E2-2560-48E7-AE07-524439912F11}" destId="{E7861B8B-036C-49BC-9F80-C643B5F865D1}" srcOrd="1" destOrd="0" presId="urn:microsoft.com/office/officeart/2008/layout/VerticalCurvedList"/>
    <dgm:cxn modelId="{FBA3ED20-3A3A-4F20-A746-48AC7DACF186}" type="presParOf" srcId="{4B38F8E2-2560-48E7-AE07-524439912F11}" destId="{BB95BE22-EB8E-4B01-B201-6C6D7A2CA4D0}" srcOrd="2" destOrd="0" presId="urn:microsoft.com/office/officeart/2008/layout/VerticalCurvedList"/>
    <dgm:cxn modelId="{F75AABCC-2FAE-4808-ABFF-88C534AA217D}" type="presParOf" srcId="{BB95BE22-EB8E-4B01-B201-6C6D7A2CA4D0}" destId="{AEA679DE-0646-43C5-85C1-AA9AEA17DC0D}" srcOrd="0" destOrd="0" presId="urn:microsoft.com/office/officeart/2008/layout/VerticalCurvedList"/>
    <dgm:cxn modelId="{FCC66693-B8C3-4D4B-9D41-F30C99CCE803}" type="presParOf" srcId="{4B38F8E2-2560-48E7-AE07-524439912F11}" destId="{16724F0E-7B3F-4762-BD35-0CCCA79F2F90}" srcOrd="3" destOrd="0" presId="urn:microsoft.com/office/officeart/2008/layout/VerticalCurvedList"/>
    <dgm:cxn modelId="{146BE381-578B-452D-924D-8C3553C30204}" type="presParOf" srcId="{4B38F8E2-2560-48E7-AE07-524439912F11}" destId="{8A763B18-CAD0-4E6A-BC52-729625089D02}" srcOrd="4" destOrd="0" presId="urn:microsoft.com/office/officeart/2008/layout/VerticalCurvedList"/>
    <dgm:cxn modelId="{1A8C97AE-8E50-43A2-8AF3-25B7D84E514E}" type="presParOf" srcId="{8A763B18-CAD0-4E6A-BC52-729625089D02}" destId="{F443B2B1-D2C2-49D2-8C67-41379B21EFE5}" srcOrd="0" destOrd="0" presId="urn:microsoft.com/office/officeart/2008/layout/VerticalCurvedList"/>
    <dgm:cxn modelId="{0444D811-8F23-4A35-A9EE-624967BE178B}" type="presParOf" srcId="{4B38F8E2-2560-48E7-AE07-524439912F11}" destId="{8D30A127-BCEE-4E0B-A3D2-52CDEFB519B7}" srcOrd="5" destOrd="0" presId="urn:microsoft.com/office/officeart/2008/layout/VerticalCurvedList"/>
    <dgm:cxn modelId="{972F22F3-3C4C-49B3-9070-E27C25AAA080}" type="presParOf" srcId="{4B38F8E2-2560-48E7-AE07-524439912F11}" destId="{4F747DA0-8483-4B66-8DC0-40E5060FA409}" srcOrd="6" destOrd="0" presId="urn:microsoft.com/office/officeart/2008/layout/VerticalCurvedList"/>
    <dgm:cxn modelId="{5B521334-DE38-408E-B811-E599EB7CA780}" type="presParOf" srcId="{4F747DA0-8483-4B66-8DC0-40E5060FA409}" destId="{2A731646-7821-471A-96D9-842305F4460E}" srcOrd="0" destOrd="0" presId="urn:microsoft.com/office/officeart/2008/layout/VerticalCurvedList"/>
    <dgm:cxn modelId="{78DCE301-FC86-46C2-B630-C893BB922F01}" type="presParOf" srcId="{4B38F8E2-2560-48E7-AE07-524439912F11}" destId="{06C6A255-4140-4A0F-BC69-5C56DC9735CC}" srcOrd="7" destOrd="0" presId="urn:microsoft.com/office/officeart/2008/layout/VerticalCurvedList"/>
    <dgm:cxn modelId="{CB9B0678-380E-4244-86D0-CB31FC6276D5}" type="presParOf" srcId="{4B38F8E2-2560-48E7-AE07-524439912F11}" destId="{DF2D1C89-0C3C-4FB7-AD25-5E74D6AEFE82}" srcOrd="8" destOrd="0" presId="urn:microsoft.com/office/officeart/2008/layout/VerticalCurvedList"/>
    <dgm:cxn modelId="{1BC44CDD-D610-444B-995F-D6476B4D6463}" type="presParOf" srcId="{DF2D1C89-0C3C-4FB7-AD25-5E74D6AEFE82}" destId="{6A4CDC45-9DA0-4837-AFFB-4822B6DE4886}" srcOrd="0" destOrd="0" presId="urn:microsoft.com/office/officeart/2008/layout/VerticalCurvedList"/>
    <dgm:cxn modelId="{3ACD3DF8-159D-4ABE-974B-E01194F8CB25}" type="presParOf" srcId="{4B38F8E2-2560-48E7-AE07-524439912F11}" destId="{5AB76694-741B-48B8-B354-F42828011B55}" srcOrd="9" destOrd="0" presId="urn:microsoft.com/office/officeart/2008/layout/VerticalCurvedList"/>
    <dgm:cxn modelId="{1377AE05-F3A5-48FD-8E6F-C48806C27FE6}" type="presParOf" srcId="{4B38F8E2-2560-48E7-AE07-524439912F11}" destId="{7F24DEA6-DEA9-40CE-AABA-1F83AD193FD6}" srcOrd="10" destOrd="0" presId="urn:microsoft.com/office/officeart/2008/layout/VerticalCurvedList"/>
    <dgm:cxn modelId="{F5480051-B9C2-4EBB-B682-8D7D2B6D4B9C}" type="presParOf" srcId="{7F24DEA6-DEA9-40CE-AABA-1F83AD193FD6}" destId="{6E503D44-6FA7-4FA2-8C32-F416486000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86AE1-E159-47C0-B0E9-7660499D7B3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445CB8-4647-4AD0-9D4E-FE180ECC5A81}">
      <dgm:prSet phldrT="[Текст]" custT="1"/>
      <dgm:spPr/>
      <dgm:t>
        <a:bodyPr/>
        <a:lstStyle/>
        <a:p>
          <a:r>
            <a:rPr lang="ru-RU" sz="3600" b="1" smtClean="0">
              <a:solidFill>
                <a:sysClr val="windowText" lastClr="000000"/>
              </a:solidFill>
            </a:rPr>
            <a:t>МИССИЯ</a:t>
          </a:r>
          <a:endParaRPr lang="ru-RU" sz="2600" b="1" dirty="0">
            <a:solidFill>
              <a:sysClr val="windowText" lastClr="000000"/>
            </a:solidFill>
          </a:endParaRPr>
        </a:p>
      </dgm:t>
    </dgm:pt>
    <dgm:pt modelId="{91065F71-4442-4896-ABE9-D04F853361CA}" type="par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189F3CD-4E08-443B-B549-9B6264C309D4}" type="sibTrans" cxnId="{D56D4CFA-9B9F-4B7B-866F-796E7408686C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7A8D1AB-5E0C-4397-A5DA-EFC2A9A65318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dirty="0">
            <a:solidFill>
              <a:sysClr val="windowText" lastClr="000000"/>
            </a:solidFill>
          </a:endParaRPr>
        </a:p>
      </dgm:t>
    </dgm:pt>
    <dgm:pt modelId="{2DA7BD6D-B2B6-4A21-89FD-2D4EA25591BD}" type="par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E1EE61C-7945-4EF0-9C66-13BE841F6EC3}" type="sibTrans" cxnId="{4DB9AAC9-FB3D-4299-AB78-3C4B6E9EF02E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4ECC945-6751-4D2F-9C8F-362A650539B1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dirty="0">
            <a:solidFill>
              <a:sysClr val="windowText" lastClr="000000"/>
            </a:solidFill>
          </a:endParaRPr>
        </a:p>
      </dgm:t>
    </dgm:pt>
    <dgm:pt modelId="{85D3AEFE-1195-4AA3-A3D5-C0881FC54567}" type="par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9343F17-98DD-4F55-9E3F-7D25180269A7}" type="sibTrans" cxnId="{C13C9724-DF82-4810-8564-1531F0E94EA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FD1B029-BA60-4C08-BA62-5F94DD440B30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endParaRPr lang="ru-RU" dirty="0">
            <a:solidFill>
              <a:sysClr val="windowText" lastClr="000000"/>
            </a:solidFill>
          </a:endParaRPr>
        </a:p>
      </dgm:t>
    </dgm:pt>
    <dgm:pt modelId="{C7103BB6-C1E4-4B49-B03D-DD14BA272BE7}" type="par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51A9F5F-4C2B-4B62-AB9D-B7229687F5E1}" type="sibTrans" cxnId="{9D8BEA93-A4C1-4936-9932-9C4A8E9FC9C9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B1E932C-D1C1-427A-835A-3EAD439BA932}">
      <dgm:prSet phldrT="[Текст]"/>
      <dgm:spPr/>
      <dgm:t>
        <a:bodyPr/>
        <a:lstStyle/>
        <a:p>
          <a:r>
            <a:rPr lang="ru-RU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dirty="0">
            <a:solidFill>
              <a:sysClr val="windowText" lastClr="000000"/>
            </a:solidFill>
          </a:endParaRPr>
        </a:p>
      </dgm:t>
    </dgm:pt>
    <dgm:pt modelId="{01A5ACF2-A326-44CA-9F1B-404C167149B4}" type="par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C93B0292-37F5-43A0-92A6-AC389C85D994}" type="sibTrans" cxnId="{083A46F8-516F-4A3F-BE98-F3A76723CA0D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291C0F59-733A-429C-8AB3-E7CBBBDABABC}" type="pres">
      <dgm:prSet presAssocID="{54E86AE1-E159-47C0-B0E9-7660499D7B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30693-A7C8-410D-860A-28E42CB6C6A1}" type="pres">
      <dgm:prSet presAssocID="{54E86AE1-E159-47C0-B0E9-7660499D7B3A}" presName="matrix" presStyleCnt="0"/>
      <dgm:spPr/>
      <dgm:t>
        <a:bodyPr/>
        <a:lstStyle/>
        <a:p>
          <a:endParaRPr lang="ru-RU"/>
        </a:p>
      </dgm:t>
    </dgm:pt>
    <dgm:pt modelId="{925CD39D-A839-4B38-A300-0EA65FE68F57}" type="pres">
      <dgm:prSet presAssocID="{54E86AE1-E159-47C0-B0E9-7660499D7B3A}" presName="tile1" presStyleLbl="node1" presStyleIdx="0" presStyleCnt="4"/>
      <dgm:spPr/>
      <dgm:t>
        <a:bodyPr/>
        <a:lstStyle/>
        <a:p>
          <a:endParaRPr lang="ru-RU"/>
        </a:p>
      </dgm:t>
    </dgm:pt>
    <dgm:pt modelId="{3DFDDB24-4C32-47E2-BD2F-1497FAB08A9C}" type="pres">
      <dgm:prSet presAssocID="{54E86AE1-E159-47C0-B0E9-7660499D7B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6394-8854-4D9A-B1F4-2DD62B74BCF7}" type="pres">
      <dgm:prSet presAssocID="{54E86AE1-E159-47C0-B0E9-7660499D7B3A}" presName="tile2" presStyleLbl="node1" presStyleIdx="1" presStyleCnt="4"/>
      <dgm:spPr/>
      <dgm:t>
        <a:bodyPr/>
        <a:lstStyle/>
        <a:p>
          <a:endParaRPr lang="ru-RU"/>
        </a:p>
      </dgm:t>
    </dgm:pt>
    <dgm:pt modelId="{2BB080D3-74FC-414D-B6ED-A1A20DE52838}" type="pres">
      <dgm:prSet presAssocID="{54E86AE1-E159-47C0-B0E9-7660499D7B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1D7A7-AF16-4036-AE4C-59D4E2DD06B9}" type="pres">
      <dgm:prSet presAssocID="{54E86AE1-E159-47C0-B0E9-7660499D7B3A}" presName="tile3" presStyleLbl="node1" presStyleIdx="2" presStyleCnt="4"/>
      <dgm:spPr/>
      <dgm:t>
        <a:bodyPr/>
        <a:lstStyle/>
        <a:p>
          <a:endParaRPr lang="ru-RU"/>
        </a:p>
      </dgm:t>
    </dgm:pt>
    <dgm:pt modelId="{F589A8F5-C3FA-49E4-B75D-399BC46FCDB9}" type="pres">
      <dgm:prSet presAssocID="{54E86AE1-E159-47C0-B0E9-7660499D7B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8D38F-636C-44BA-992F-EAAC30EA3CE4}" type="pres">
      <dgm:prSet presAssocID="{54E86AE1-E159-47C0-B0E9-7660499D7B3A}" presName="tile4" presStyleLbl="node1" presStyleIdx="3" presStyleCnt="4"/>
      <dgm:spPr/>
      <dgm:t>
        <a:bodyPr/>
        <a:lstStyle/>
        <a:p>
          <a:endParaRPr lang="ru-RU"/>
        </a:p>
      </dgm:t>
    </dgm:pt>
    <dgm:pt modelId="{D3C18D31-5B82-44DF-956F-9F3300BCE4F7}" type="pres">
      <dgm:prSet presAssocID="{54E86AE1-E159-47C0-B0E9-7660499D7B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C9DA-4DFA-4B7F-A50C-3C641212D882}" type="pres">
      <dgm:prSet presAssocID="{54E86AE1-E159-47C0-B0E9-7660499D7B3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A46F8-516F-4A3F-BE98-F3A76723CA0D}" srcId="{83445CB8-4647-4AD0-9D4E-FE180ECC5A81}" destId="{2B1E932C-D1C1-427A-835A-3EAD439BA932}" srcOrd="3" destOrd="0" parTransId="{01A5ACF2-A326-44CA-9F1B-404C167149B4}" sibTransId="{C93B0292-37F5-43A0-92A6-AC389C85D994}"/>
    <dgm:cxn modelId="{A2A258E3-36AD-4AC6-80E7-A25188B440A9}" type="presOf" srcId="{D4ECC945-6751-4D2F-9C8F-362A650539B1}" destId="{39606394-8854-4D9A-B1F4-2DD62B74BCF7}" srcOrd="0" destOrd="0" presId="urn:microsoft.com/office/officeart/2005/8/layout/matrix1"/>
    <dgm:cxn modelId="{C13C9724-DF82-4810-8564-1531F0E94EAF}" srcId="{83445CB8-4647-4AD0-9D4E-FE180ECC5A81}" destId="{D4ECC945-6751-4D2F-9C8F-362A650539B1}" srcOrd="1" destOrd="0" parTransId="{85D3AEFE-1195-4AA3-A3D5-C0881FC54567}" sibTransId="{79343F17-98DD-4F55-9E3F-7D25180269A7}"/>
    <dgm:cxn modelId="{A30524A2-4DCB-4DD4-A6BF-ECAC663AAB83}" type="presOf" srcId="{54E86AE1-E159-47C0-B0E9-7660499D7B3A}" destId="{291C0F59-733A-429C-8AB3-E7CBBBDABABC}" srcOrd="0" destOrd="0" presId="urn:microsoft.com/office/officeart/2005/8/layout/matrix1"/>
    <dgm:cxn modelId="{182DF7D5-4DBC-4D23-B608-9FE765EC6A1C}" type="presOf" srcId="{D4ECC945-6751-4D2F-9C8F-362A650539B1}" destId="{2BB080D3-74FC-414D-B6ED-A1A20DE52838}" srcOrd="1" destOrd="0" presId="urn:microsoft.com/office/officeart/2005/8/layout/matrix1"/>
    <dgm:cxn modelId="{D318A8C7-AB92-4077-8CC1-4409257739CC}" type="presOf" srcId="{2B1E932C-D1C1-427A-835A-3EAD439BA932}" destId="{8428D38F-636C-44BA-992F-EAAC30EA3CE4}" srcOrd="0" destOrd="0" presId="urn:microsoft.com/office/officeart/2005/8/layout/matrix1"/>
    <dgm:cxn modelId="{816A1DE1-4F42-4DFC-86D3-AF3DF7117C4E}" type="presOf" srcId="{3FD1B029-BA60-4C08-BA62-5F94DD440B30}" destId="{F589A8F5-C3FA-49E4-B75D-399BC46FCDB9}" srcOrd="1" destOrd="0" presId="urn:microsoft.com/office/officeart/2005/8/layout/matrix1"/>
    <dgm:cxn modelId="{4DB9AAC9-FB3D-4299-AB78-3C4B6E9EF02E}" srcId="{83445CB8-4647-4AD0-9D4E-FE180ECC5A81}" destId="{07A8D1AB-5E0C-4397-A5DA-EFC2A9A65318}" srcOrd="0" destOrd="0" parTransId="{2DA7BD6D-B2B6-4A21-89FD-2D4EA25591BD}" sibTransId="{DE1EE61C-7945-4EF0-9C66-13BE841F6EC3}"/>
    <dgm:cxn modelId="{97F28FB6-EA64-4080-B07E-34E84E3C2FE4}" type="presOf" srcId="{07A8D1AB-5E0C-4397-A5DA-EFC2A9A65318}" destId="{3DFDDB24-4C32-47E2-BD2F-1497FAB08A9C}" srcOrd="1" destOrd="0" presId="urn:microsoft.com/office/officeart/2005/8/layout/matrix1"/>
    <dgm:cxn modelId="{D56D4CFA-9B9F-4B7B-866F-796E7408686C}" srcId="{54E86AE1-E159-47C0-B0E9-7660499D7B3A}" destId="{83445CB8-4647-4AD0-9D4E-FE180ECC5A81}" srcOrd="0" destOrd="0" parTransId="{91065F71-4442-4896-ABE9-D04F853361CA}" sibTransId="{8189F3CD-4E08-443B-B549-9B6264C309D4}"/>
    <dgm:cxn modelId="{2E318049-4BB7-43A9-9FEF-4798F6842F23}" type="presOf" srcId="{07A8D1AB-5E0C-4397-A5DA-EFC2A9A65318}" destId="{925CD39D-A839-4B38-A300-0EA65FE68F57}" srcOrd="0" destOrd="0" presId="urn:microsoft.com/office/officeart/2005/8/layout/matrix1"/>
    <dgm:cxn modelId="{31C13873-0B50-4D5B-AD40-D669330FA542}" type="presOf" srcId="{83445CB8-4647-4AD0-9D4E-FE180ECC5A81}" destId="{C286C9DA-4DFA-4B7F-A50C-3C641212D882}" srcOrd="0" destOrd="0" presId="urn:microsoft.com/office/officeart/2005/8/layout/matrix1"/>
    <dgm:cxn modelId="{73FE48C8-F027-4D7B-97AF-1703EF36AF3E}" type="presOf" srcId="{2B1E932C-D1C1-427A-835A-3EAD439BA932}" destId="{D3C18D31-5B82-44DF-956F-9F3300BCE4F7}" srcOrd="1" destOrd="0" presId="urn:microsoft.com/office/officeart/2005/8/layout/matrix1"/>
    <dgm:cxn modelId="{9D8BEA93-A4C1-4936-9932-9C4A8E9FC9C9}" srcId="{83445CB8-4647-4AD0-9D4E-FE180ECC5A81}" destId="{3FD1B029-BA60-4C08-BA62-5F94DD440B30}" srcOrd="2" destOrd="0" parTransId="{C7103BB6-C1E4-4B49-B03D-DD14BA272BE7}" sibTransId="{951A9F5F-4C2B-4B62-AB9D-B7229687F5E1}"/>
    <dgm:cxn modelId="{EF3D7791-9C1B-4B81-93DD-24E1E157EDBC}" type="presOf" srcId="{3FD1B029-BA60-4C08-BA62-5F94DD440B30}" destId="{D591D7A7-AF16-4036-AE4C-59D4E2DD06B9}" srcOrd="0" destOrd="0" presId="urn:microsoft.com/office/officeart/2005/8/layout/matrix1"/>
    <dgm:cxn modelId="{B3DA17ED-9E0B-4746-95F0-341AE35EC629}" type="presParOf" srcId="{291C0F59-733A-429C-8AB3-E7CBBBDABABC}" destId="{82230693-A7C8-410D-860A-28E42CB6C6A1}" srcOrd="0" destOrd="0" presId="urn:microsoft.com/office/officeart/2005/8/layout/matrix1"/>
    <dgm:cxn modelId="{ED23450F-6B15-4997-B6E3-04CE1B624159}" type="presParOf" srcId="{82230693-A7C8-410D-860A-28E42CB6C6A1}" destId="{925CD39D-A839-4B38-A300-0EA65FE68F57}" srcOrd="0" destOrd="0" presId="urn:microsoft.com/office/officeart/2005/8/layout/matrix1"/>
    <dgm:cxn modelId="{CCF06A43-3651-4732-9596-EEF419B1E8FC}" type="presParOf" srcId="{82230693-A7C8-410D-860A-28E42CB6C6A1}" destId="{3DFDDB24-4C32-47E2-BD2F-1497FAB08A9C}" srcOrd="1" destOrd="0" presId="urn:microsoft.com/office/officeart/2005/8/layout/matrix1"/>
    <dgm:cxn modelId="{0D9FD605-5FA9-45F9-893D-A1775C9AA0CD}" type="presParOf" srcId="{82230693-A7C8-410D-860A-28E42CB6C6A1}" destId="{39606394-8854-4D9A-B1F4-2DD62B74BCF7}" srcOrd="2" destOrd="0" presId="urn:microsoft.com/office/officeart/2005/8/layout/matrix1"/>
    <dgm:cxn modelId="{BCA9D35D-234B-4FE3-96DE-FB7A04E6460E}" type="presParOf" srcId="{82230693-A7C8-410D-860A-28E42CB6C6A1}" destId="{2BB080D3-74FC-414D-B6ED-A1A20DE52838}" srcOrd="3" destOrd="0" presId="urn:microsoft.com/office/officeart/2005/8/layout/matrix1"/>
    <dgm:cxn modelId="{32E35C7A-C07B-4CE3-BC22-D041C20DF8EC}" type="presParOf" srcId="{82230693-A7C8-410D-860A-28E42CB6C6A1}" destId="{D591D7A7-AF16-4036-AE4C-59D4E2DD06B9}" srcOrd="4" destOrd="0" presId="urn:microsoft.com/office/officeart/2005/8/layout/matrix1"/>
    <dgm:cxn modelId="{93C3DA62-5D1B-4E59-B7FD-122EAA5A4912}" type="presParOf" srcId="{82230693-A7C8-410D-860A-28E42CB6C6A1}" destId="{F589A8F5-C3FA-49E4-B75D-399BC46FCDB9}" srcOrd="5" destOrd="0" presId="urn:microsoft.com/office/officeart/2005/8/layout/matrix1"/>
    <dgm:cxn modelId="{9E2386B5-E65F-48C1-B6AF-2ED43A2DD884}" type="presParOf" srcId="{82230693-A7C8-410D-860A-28E42CB6C6A1}" destId="{8428D38F-636C-44BA-992F-EAAC30EA3CE4}" srcOrd="6" destOrd="0" presId="urn:microsoft.com/office/officeart/2005/8/layout/matrix1"/>
    <dgm:cxn modelId="{FB4A72C4-4344-4BA2-94B2-0C74930762E2}" type="presParOf" srcId="{82230693-A7C8-410D-860A-28E42CB6C6A1}" destId="{D3C18D31-5B82-44DF-956F-9F3300BCE4F7}" srcOrd="7" destOrd="0" presId="urn:microsoft.com/office/officeart/2005/8/layout/matrix1"/>
    <dgm:cxn modelId="{AAA3131F-F23E-4C00-A191-580503D6F9F3}" type="presParOf" srcId="{291C0F59-733A-429C-8AB3-E7CBBBDABABC}" destId="{C286C9DA-4DFA-4B7F-A50C-3C641212D8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B43EA-FB21-4CE4-A4BE-44019CEDFB5A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0EA24FB7-681B-417B-89EF-73050B7489F3}">
      <dgm:prSet phldrT="[Текст]"/>
      <dgm:spPr/>
      <dgm:t>
        <a:bodyPr/>
        <a:lstStyle/>
        <a:p>
          <a:r>
            <a:rPr lang="ru-RU" dirty="0" smtClean="0"/>
            <a:t>Низкое вознаграждение</a:t>
          </a:r>
          <a:endParaRPr lang="ru-RU" dirty="0"/>
        </a:p>
      </dgm:t>
    </dgm:pt>
    <dgm:pt modelId="{3C817A6C-BFCD-4042-BD6F-4C414DF72487}" type="parTrans" cxnId="{491770C7-98B8-4B2F-8E60-3CAACE32366B}">
      <dgm:prSet/>
      <dgm:spPr/>
      <dgm:t>
        <a:bodyPr/>
        <a:lstStyle/>
        <a:p>
          <a:endParaRPr lang="ru-RU"/>
        </a:p>
      </dgm:t>
    </dgm:pt>
    <dgm:pt modelId="{678DF997-44A6-44B8-9ED5-6C956561E627}" type="sibTrans" cxnId="{491770C7-98B8-4B2F-8E60-3CAACE32366B}">
      <dgm:prSet/>
      <dgm:spPr/>
      <dgm:t>
        <a:bodyPr/>
        <a:lstStyle/>
        <a:p>
          <a:endParaRPr lang="ru-RU"/>
        </a:p>
      </dgm:t>
    </dgm:pt>
    <dgm:pt modelId="{09784CC4-9DA4-4425-903D-BF24D9C7E9E0}">
      <dgm:prSet phldrT="[Текст]"/>
      <dgm:spPr/>
      <dgm:t>
        <a:bodyPr/>
        <a:lstStyle/>
        <a:p>
          <a:r>
            <a:rPr lang="ru-RU" dirty="0" smtClean="0"/>
            <a:t>Плохая система премирования</a:t>
          </a:r>
          <a:endParaRPr lang="ru-RU" dirty="0"/>
        </a:p>
      </dgm:t>
    </dgm:pt>
    <dgm:pt modelId="{1254A88A-8169-4CCD-BA0A-7433AE6428D1}" type="parTrans" cxnId="{61ACA488-DE93-4F43-9DE2-9CAFC87204BF}">
      <dgm:prSet/>
      <dgm:spPr/>
      <dgm:t>
        <a:bodyPr/>
        <a:lstStyle/>
        <a:p>
          <a:endParaRPr lang="ru-RU"/>
        </a:p>
      </dgm:t>
    </dgm:pt>
    <dgm:pt modelId="{2F9708AD-ED00-4231-912D-2C08A349B6EC}" type="sibTrans" cxnId="{61ACA488-DE93-4F43-9DE2-9CAFC87204BF}">
      <dgm:prSet/>
      <dgm:spPr/>
      <dgm:t>
        <a:bodyPr/>
        <a:lstStyle/>
        <a:p>
          <a:endParaRPr lang="ru-RU"/>
        </a:p>
      </dgm:t>
    </dgm:pt>
    <dgm:pt modelId="{500CE8F7-C72F-4B87-AE8E-8F439416111E}">
      <dgm:prSet phldrT="[Текст]"/>
      <dgm:spPr/>
      <dgm:t>
        <a:bodyPr/>
        <a:lstStyle/>
        <a:p>
          <a:r>
            <a:rPr lang="ru-RU" dirty="0" smtClean="0"/>
            <a:t>Отсутствие перспективы</a:t>
          </a:r>
          <a:endParaRPr lang="ru-RU" dirty="0"/>
        </a:p>
      </dgm:t>
    </dgm:pt>
    <dgm:pt modelId="{C1901CC9-A5E4-4BEC-A6A8-BFC867531EDA}" type="parTrans" cxnId="{A3187C5A-3484-41B6-9E04-E634283CC4F0}">
      <dgm:prSet/>
      <dgm:spPr/>
      <dgm:t>
        <a:bodyPr/>
        <a:lstStyle/>
        <a:p>
          <a:endParaRPr lang="ru-RU"/>
        </a:p>
      </dgm:t>
    </dgm:pt>
    <dgm:pt modelId="{3FE99D62-FB7A-4F56-B4A0-D8F2547994A4}" type="sibTrans" cxnId="{A3187C5A-3484-41B6-9E04-E634283CC4F0}">
      <dgm:prSet/>
      <dgm:spPr/>
      <dgm:t>
        <a:bodyPr/>
        <a:lstStyle/>
        <a:p>
          <a:endParaRPr lang="ru-RU"/>
        </a:p>
      </dgm:t>
    </dgm:pt>
    <dgm:pt modelId="{7E3B77A9-DA9E-471B-BF5C-8F089E50E097}">
      <dgm:prSet phldrT="[Текст]"/>
      <dgm:spPr/>
      <dgm:t>
        <a:bodyPr/>
        <a:lstStyle/>
        <a:p>
          <a:r>
            <a:rPr lang="ru-RU" dirty="0" smtClean="0"/>
            <a:t>Внешние демотивирующие факторы</a:t>
          </a:r>
          <a:endParaRPr lang="ru-RU" dirty="0"/>
        </a:p>
      </dgm:t>
    </dgm:pt>
    <dgm:pt modelId="{E80DF4DE-6DAD-40CB-97E1-55A6CBEFF16F}" type="parTrans" cxnId="{DD0A4F74-B25C-4D4B-A59B-99E62E65FB12}">
      <dgm:prSet/>
      <dgm:spPr/>
      <dgm:t>
        <a:bodyPr/>
        <a:lstStyle/>
        <a:p>
          <a:endParaRPr lang="ru-RU"/>
        </a:p>
      </dgm:t>
    </dgm:pt>
    <dgm:pt modelId="{B94700B7-314A-4BA9-909B-9F1158C564D0}" type="sibTrans" cxnId="{DD0A4F74-B25C-4D4B-A59B-99E62E65FB12}">
      <dgm:prSet/>
      <dgm:spPr/>
      <dgm:t>
        <a:bodyPr/>
        <a:lstStyle/>
        <a:p>
          <a:endParaRPr lang="ru-RU"/>
        </a:p>
      </dgm:t>
    </dgm:pt>
    <dgm:pt modelId="{1B5C0D0C-EFBD-4DAD-82CE-C05548F30AD4}">
      <dgm:prSet phldrT="[Текст]"/>
      <dgm:spPr/>
      <dgm:t>
        <a:bodyPr/>
        <a:lstStyle/>
        <a:p>
          <a:r>
            <a:rPr lang="ru-RU" dirty="0" smtClean="0"/>
            <a:t>Плохая управляемость проектом</a:t>
          </a:r>
          <a:endParaRPr lang="ru-RU" dirty="0"/>
        </a:p>
      </dgm:t>
    </dgm:pt>
    <dgm:pt modelId="{E5846605-478D-49D2-AEBF-B8AA7BCBB8D6}" type="parTrans" cxnId="{D7BE9C0C-B25E-46BA-90AD-B208CD19D47C}">
      <dgm:prSet/>
      <dgm:spPr/>
      <dgm:t>
        <a:bodyPr/>
        <a:lstStyle/>
        <a:p>
          <a:endParaRPr lang="ru-RU"/>
        </a:p>
      </dgm:t>
    </dgm:pt>
    <dgm:pt modelId="{A5CAFDDD-8CA4-400F-B715-12EB5C6EFB8C}" type="sibTrans" cxnId="{D7BE9C0C-B25E-46BA-90AD-B208CD19D47C}">
      <dgm:prSet/>
      <dgm:spPr/>
      <dgm:t>
        <a:bodyPr/>
        <a:lstStyle/>
        <a:p>
          <a:endParaRPr lang="ru-RU"/>
        </a:p>
      </dgm:t>
    </dgm:pt>
    <dgm:pt modelId="{929C40D3-318B-40E3-82B5-47F4898500D0}">
      <dgm:prSet phldrT="[Текст]"/>
      <dgm:spPr/>
      <dgm:t>
        <a:bodyPr/>
        <a:lstStyle/>
        <a:p>
          <a:r>
            <a:rPr lang="ru-RU" dirty="0" smtClean="0"/>
            <a:t>Рутинный труд</a:t>
          </a:r>
          <a:endParaRPr lang="ru-RU" dirty="0"/>
        </a:p>
      </dgm:t>
    </dgm:pt>
    <dgm:pt modelId="{FB136057-3D85-4317-A4D1-355CE5E4E9E1}" type="parTrans" cxnId="{FFEC5745-0238-4E33-9D7E-5FD09927555F}">
      <dgm:prSet/>
      <dgm:spPr/>
      <dgm:t>
        <a:bodyPr/>
        <a:lstStyle/>
        <a:p>
          <a:endParaRPr lang="ru-RU"/>
        </a:p>
      </dgm:t>
    </dgm:pt>
    <dgm:pt modelId="{34ACEDCC-6B72-4FA0-A949-D68F7B80FF3D}" type="sibTrans" cxnId="{FFEC5745-0238-4E33-9D7E-5FD09927555F}">
      <dgm:prSet/>
      <dgm:spPr/>
      <dgm:t>
        <a:bodyPr/>
        <a:lstStyle/>
        <a:p>
          <a:endParaRPr lang="ru-RU"/>
        </a:p>
      </dgm:t>
    </dgm:pt>
    <dgm:pt modelId="{223141B6-F48E-49B0-BAE9-B9B76D78948C}">
      <dgm:prSet phldrT="[Текст]"/>
      <dgm:spPr/>
      <dgm:t>
        <a:bodyPr/>
        <a:lstStyle/>
        <a:p>
          <a:r>
            <a:rPr lang="ru-RU" dirty="0" smtClean="0"/>
            <a:t>Невнимание к сотрудникам</a:t>
          </a:r>
          <a:endParaRPr lang="ru-RU" dirty="0"/>
        </a:p>
      </dgm:t>
    </dgm:pt>
    <dgm:pt modelId="{C1E7C3A6-58F5-44C8-8F7D-E8DABAE53A6A}" type="parTrans" cxnId="{1243634C-5AC0-4806-B913-95B29688B260}">
      <dgm:prSet/>
      <dgm:spPr/>
      <dgm:t>
        <a:bodyPr/>
        <a:lstStyle/>
        <a:p>
          <a:endParaRPr lang="ru-RU"/>
        </a:p>
      </dgm:t>
    </dgm:pt>
    <dgm:pt modelId="{E2AF4DAD-9D14-491C-A70A-E252811BF54A}" type="sibTrans" cxnId="{1243634C-5AC0-4806-B913-95B29688B260}">
      <dgm:prSet/>
      <dgm:spPr/>
      <dgm:t>
        <a:bodyPr/>
        <a:lstStyle/>
        <a:p>
          <a:endParaRPr lang="ru-RU"/>
        </a:p>
      </dgm:t>
    </dgm:pt>
    <dgm:pt modelId="{9D847E7B-7F9D-4E1A-9186-562797D16DEB}" type="pres">
      <dgm:prSet presAssocID="{E83B43EA-FB21-4CE4-A4BE-44019CEDFB5A}" presName="linearFlow" presStyleCnt="0">
        <dgm:presLayoutVars>
          <dgm:dir/>
          <dgm:resizeHandles val="exact"/>
        </dgm:presLayoutVars>
      </dgm:prSet>
      <dgm:spPr/>
    </dgm:pt>
    <dgm:pt modelId="{6E78176E-77B9-4349-B299-D1C6F7DD8EA6}" type="pres">
      <dgm:prSet presAssocID="{0EA24FB7-681B-417B-89EF-73050B7489F3}" presName="composite" presStyleCnt="0"/>
      <dgm:spPr/>
    </dgm:pt>
    <dgm:pt modelId="{50F7CB97-DFDC-44F0-8658-DE79875A4426}" type="pres">
      <dgm:prSet presAssocID="{0EA24FB7-681B-417B-89EF-73050B7489F3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61E570-DBD6-479B-9D3E-EA6F317BE106}" type="pres">
      <dgm:prSet presAssocID="{0EA24FB7-681B-417B-89EF-73050B7489F3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D39B3-D6B0-4F5E-B92D-8E307AAF73C1}" type="pres">
      <dgm:prSet presAssocID="{678DF997-44A6-44B8-9ED5-6C956561E627}" presName="spacing" presStyleCnt="0"/>
      <dgm:spPr/>
    </dgm:pt>
    <dgm:pt modelId="{C5404262-8EB7-4C9B-82E7-F9CB84E26E31}" type="pres">
      <dgm:prSet presAssocID="{09784CC4-9DA4-4425-903D-BF24D9C7E9E0}" presName="composite" presStyleCnt="0"/>
      <dgm:spPr/>
    </dgm:pt>
    <dgm:pt modelId="{A6C7684B-C4E9-4852-9368-6FAF20E483E3}" type="pres">
      <dgm:prSet presAssocID="{09784CC4-9DA4-4425-903D-BF24D9C7E9E0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9850EA-BE7D-409A-8C0F-2ED3CFF41681}" type="pres">
      <dgm:prSet presAssocID="{09784CC4-9DA4-4425-903D-BF24D9C7E9E0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13B3E-3DF2-46A4-95F1-4620D7DF1BAC}" type="pres">
      <dgm:prSet presAssocID="{2F9708AD-ED00-4231-912D-2C08A349B6EC}" presName="spacing" presStyleCnt="0"/>
      <dgm:spPr/>
    </dgm:pt>
    <dgm:pt modelId="{5373F320-3A56-4994-8C52-7348E739F79E}" type="pres">
      <dgm:prSet presAssocID="{500CE8F7-C72F-4B87-AE8E-8F439416111E}" presName="composite" presStyleCnt="0"/>
      <dgm:spPr/>
    </dgm:pt>
    <dgm:pt modelId="{CBCF68F8-A6DD-4DF6-9E8E-A31AC67DFA41}" type="pres">
      <dgm:prSet presAssocID="{500CE8F7-C72F-4B87-AE8E-8F439416111E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BC0633-F1E1-427D-A19D-D64417964173}" type="pres">
      <dgm:prSet presAssocID="{500CE8F7-C72F-4B87-AE8E-8F439416111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37F4B-5B36-452F-A1D6-3A0AC04E58CC}" type="pres">
      <dgm:prSet presAssocID="{3FE99D62-FB7A-4F56-B4A0-D8F2547994A4}" presName="spacing" presStyleCnt="0"/>
      <dgm:spPr/>
    </dgm:pt>
    <dgm:pt modelId="{B1A5B904-A17C-438D-9192-B5ED0C152DEE}" type="pres">
      <dgm:prSet presAssocID="{1B5C0D0C-EFBD-4DAD-82CE-C05548F30AD4}" presName="composite" presStyleCnt="0"/>
      <dgm:spPr/>
    </dgm:pt>
    <dgm:pt modelId="{367A5327-6E82-4547-9D61-4876D64ABC64}" type="pres">
      <dgm:prSet presAssocID="{1B5C0D0C-EFBD-4DAD-82CE-C05548F30AD4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697583-0508-4DCE-B25A-C1F0356C1361}" type="pres">
      <dgm:prSet presAssocID="{1B5C0D0C-EFBD-4DAD-82CE-C05548F30AD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8DF47-A997-4715-9C0B-F00637656BB8}" type="pres">
      <dgm:prSet presAssocID="{A5CAFDDD-8CA4-400F-B715-12EB5C6EFB8C}" presName="spacing" presStyleCnt="0"/>
      <dgm:spPr/>
    </dgm:pt>
    <dgm:pt modelId="{57045D5C-9037-4FC2-97FF-DB8B3DAA95B0}" type="pres">
      <dgm:prSet presAssocID="{929C40D3-318B-40E3-82B5-47F4898500D0}" presName="composite" presStyleCnt="0"/>
      <dgm:spPr/>
    </dgm:pt>
    <dgm:pt modelId="{480F592E-7C89-49E2-B021-5A1063C5496E}" type="pres">
      <dgm:prSet presAssocID="{929C40D3-318B-40E3-82B5-47F4898500D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DE59895-5EFE-42A7-9A3A-6F4238B4FFE7}" type="pres">
      <dgm:prSet presAssocID="{929C40D3-318B-40E3-82B5-47F4898500D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2C44E-E3B2-4393-B500-2CB2130C1409}" type="pres">
      <dgm:prSet presAssocID="{34ACEDCC-6B72-4FA0-A949-D68F7B80FF3D}" presName="spacing" presStyleCnt="0"/>
      <dgm:spPr/>
    </dgm:pt>
    <dgm:pt modelId="{EB2EB941-3B0D-4470-8589-5EB6206A64B0}" type="pres">
      <dgm:prSet presAssocID="{223141B6-F48E-49B0-BAE9-B9B76D78948C}" presName="composite" presStyleCnt="0"/>
      <dgm:spPr/>
    </dgm:pt>
    <dgm:pt modelId="{8AD3BDAA-A7A5-42EA-B677-FB09B9F79B09}" type="pres">
      <dgm:prSet presAssocID="{223141B6-F48E-49B0-BAE9-B9B76D78948C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AD23CDB-3DBD-4D45-BDBA-6182716E8F09}" type="pres">
      <dgm:prSet presAssocID="{223141B6-F48E-49B0-BAE9-B9B76D78948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EF07-0980-4B03-8861-C410C0B5D6F9}" type="pres">
      <dgm:prSet presAssocID="{E2AF4DAD-9D14-491C-A70A-E252811BF54A}" presName="spacing" presStyleCnt="0"/>
      <dgm:spPr/>
    </dgm:pt>
    <dgm:pt modelId="{CB00590C-2866-402B-8979-90B0202C735C}" type="pres">
      <dgm:prSet presAssocID="{7E3B77A9-DA9E-471B-BF5C-8F089E50E097}" presName="composite" presStyleCnt="0"/>
      <dgm:spPr/>
    </dgm:pt>
    <dgm:pt modelId="{A67D8BFB-2C8E-4CA9-BC9D-2621AF16432A}" type="pres">
      <dgm:prSet presAssocID="{7E3B77A9-DA9E-471B-BF5C-8F089E50E097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38F7BC3-30A0-4156-987A-0E0E8A30ECFD}" type="pres">
      <dgm:prSet presAssocID="{7E3B77A9-DA9E-471B-BF5C-8F089E50E09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39E32-EEA1-4E48-AF5A-5FBE72B79BBF}" type="presOf" srcId="{500CE8F7-C72F-4B87-AE8E-8F439416111E}" destId="{FCBC0633-F1E1-427D-A19D-D64417964173}" srcOrd="0" destOrd="0" presId="urn:microsoft.com/office/officeart/2005/8/layout/vList3"/>
    <dgm:cxn modelId="{21158301-DEDE-4D43-94A6-80529A8CC7E1}" type="presOf" srcId="{1B5C0D0C-EFBD-4DAD-82CE-C05548F30AD4}" destId="{97697583-0508-4DCE-B25A-C1F0356C1361}" srcOrd="0" destOrd="0" presId="urn:microsoft.com/office/officeart/2005/8/layout/vList3"/>
    <dgm:cxn modelId="{491770C7-98B8-4B2F-8E60-3CAACE32366B}" srcId="{E83B43EA-FB21-4CE4-A4BE-44019CEDFB5A}" destId="{0EA24FB7-681B-417B-89EF-73050B7489F3}" srcOrd="0" destOrd="0" parTransId="{3C817A6C-BFCD-4042-BD6F-4C414DF72487}" sibTransId="{678DF997-44A6-44B8-9ED5-6C956561E627}"/>
    <dgm:cxn modelId="{C5079A7F-B56F-40ED-B040-9A3740E7C53E}" type="presOf" srcId="{7E3B77A9-DA9E-471B-BF5C-8F089E50E097}" destId="{338F7BC3-30A0-4156-987A-0E0E8A30ECFD}" srcOrd="0" destOrd="0" presId="urn:microsoft.com/office/officeart/2005/8/layout/vList3"/>
    <dgm:cxn modelId="{1E820E3A-79DE-4BA7-90DF-C0235466D788}" type="presOf" srcId="{223141B6-F48E-49B0-BAE9-B9B76D78948C}" destId="{AAD23CDB-3DBD-4D45-BDBA-6182716E8F09}" srcOrd="0" destOrd="0" presId="urn:microsoft.com/office/officeart/2005/8/layout/vList3"/>
    <dgm:cxn modelId="{D7BE9C0C-B25E-46BA-90AD-B208CD19D47C}" srcId="{E83B43EA-FB21-4CE4-A4BE-44019CEDFB5A}" destId="{1B5C0D0C-EFBD-4DAD-82CE-C05548F30AD4}" srcOrd="3" destOrd="0" parTransId="{E5846605-478D-49D2-AEBF-B8AA7BCBB8D6}" sibTransId="{A5CAFDDD-8CA4-400F-B715-12EB5C6EFB8C}"/>
    <dgm:cxn modelId="{DD0A4F74-B25C-4D4B-A59B-99E62E65FB12}" srcId="{E83B43EA-FB21-4CE4-A4BE-44019CEDFB5A}" destId="{7E3B77A9-DA9E-471B-BF5C-8F089E50E097}" srcOrd="6" destOrd="0" parTransId="{E80DF4DE-6DAD-40CB-97E1-55A6CBEFF16F}" sibTransId="{B94700B7-314A-4BA9-909B-9F1158C564D0}"/>
    <dgm:cxn modelId="{A3187C5A-3484-41B6-9E04-E634283CC4F0}" srcId="{E83B43EA-FB21-4CE4-A4BE-44019CEDFB5A}" destId="{500CE8F7-C72F-4B87-AE8E-8F439416111E}" srcOrd="2" destOrd="0" parTransId="{C1901CC9-A5E4-4BEC-A6A8-BFC867531EDA}" sibTransId="{3FE99D62-FB7A-4F56-B4A0-D8F2547994A4}"/>
    <dgm:cxn modelId="{1243634C-5AC0-4806-B913-95B29688B260}" srcId="{E83B43EA-FB21-4CE4-A4BE-44019CEDFB5A}" destId="{223141B6-F48E-49B0-BAE9-B9B76D78948C}" srcOrd="5" destOrd="0" parTransId="{C1E7C3A6-58F5-44C8-8F7D-E8DABAE53A6A}" sibTransId="{E2AF4DAD-9D14-491C-A70A-E252811BF54A}"/>
    <dgm:cxn modelId="{4583B4BE-9DD9-4215-8CFC-4FF4F0FE8F9B}" type="presOf" srcId="{929C40D3-318B-40E3-82B5-47F4898500D0}" destId="{9DE59895-5EFE-42A7-9A3A-6F4238B4FFE7}" srcOrd="0" destOrd="0" presId="urn:microsoft.com/office/officeart/2005/8/layout/vList3"/>
    <dgm:cxn modelId="{0ECFF6F8-3702-46B2-9F0A-511FF4CCA4D7}" type="presOf" srcId="{E83B43EA-FB21-4CE4-A4BE-44019CEDFB5A}" destId="{9D847E7B-7F9D-4E1A-9186-562797D16DEB}" srcOrd="0" destOrd="0" presId="urn:microsoft.com/office/officeart/2005/8/layout/vList3"/>
    <dgm:cxn modelId="{61ACA488-DE93-4F43-9DE2-9CAFC87204BF}" srcId="{E83B43EA-FB21-4CE4-A4BE-44019CEDFB5A}" destId="{09784CC4-9DA4-4425-903D-BF24D9C7E9E0}" srcOrd="1" destOrd="0" parTransId="{1254A88A-8169-4CCD-BA0A-7433AE6428D1}" sibTransId="{2F9708AD-ED00-4231-912D-2C08A349B6EC}"/>
    <dgm:cxn modelId="{71360FDC-1FA0-4AA2-B82D-3803B52C5AFA}" type="presOf" srcId="{0EA24FB7-681B-417B-89EF-73050B7489F3}" destId="{7661E570-DBD6-479B-9D3E-EA6F317BE106}" srcOrd="0" destOrd="0" presId="urn:microsoft.com/office/officeart/2005/8/layout/vList3"/>
    <dgm:cxn modelId="{8664689A-9DEA-45BE-95AD-A03ABFB6BCB1}" type="presOf" srcId="{09784CC4-9DA4-4425-903D-BF24D9C7E9E0}" destId="{CB9850EA-BE7D-409A-8C0F-2ED3CFF41681}" srcOrd="0" destOrd="0" presId="urn:microsoft.com/office/officeart/2005/8/layout/vList3"/>
    <dgm:cxn modelId="{FFEC5745-0238-4E33-9D7E-5FD09927555F}" srcId="{E83B43EA-FB21-4CE4-A4BE-44019CEDFB5A}" destId="{929C40D3-318B-40E3-82B5-47F4898500D0}" srcOrd="4" destOrd="0" parTransId="{FB136057-3D85-4317-A4D1-355CE5E4E9E1}" sibTransId="{34ACEDCC-6B72-4FA0-A949-D68F7B80FF3D}"/>
    <dgm:cxn modelId="{7236A506-1629-4AB2-80E4-827FEBFB7A2A}" type="presParOf" srcId="{9D847E7B-7F9D-4E1A-9186-562797D16DEB}" destId="{6E78176E-77B9-4349-B299-D1C6F7DD8EA6}" srcOrd="0" destOrd="0" presId="urn:microsoft.com/office/officeart/2005/8/layout/vList3"/>
    <dgm:cxn modelId="{AFA66E68-78B3-4567-B73B-A71E20522529}" type="presParOf" srcId="{6E78176E-77B9-4349-B299-D1C6F7DD8EA6}" destId="{50F7CB97-DFDC-44F0-8658-DE79875A4426}" srcOrd="0" destOrd="0" presId="urn:microsoft.com/office/officeart/2005/8/layout/vList3"/>
    <dgm:cxn modelId="{FC3CCD28-9E00-4F67-874E-69F9E97A76F7}" type="presParOf" srcId="{6E78176E-77B9-4349-B299-D1C6F7DD8EA6}" destId="{7661E570-DBD6-479B-9D3E-EA6F317BE106}" srcOrd="1" destOrd="0" presId="urn:microsoft.com/office/officeart/2005/8/layout/vList3"/>
    <dgm:cxn modelId="{918240BB-B7C2-4BC8-A947-8517F76D8D55}" type="presParOf" srcId="{9D847E7B-7F9D-4E1A-9186-562797D16DEB}" destId="{07DD39B3-D6B0-4F5E-B92D-8E307AAF73C1}" srcOrd="1" destOrd="0" presId="urn:microsoft.com/office/officeart/2005/8/layout/vList3"/>
    <dgm:cxn modelId="{CED1BF7E-7DD4-4157-9B05-085D607B262A}" type="presParOf" srcId="{9D847E7B-7F9D-4E1A-9186-562797D16DEB}" destId="{C5404262-8EB7-4C9B-82E7-F9CB84E26E31}" srcOrd="2" destOrd="0" presId="urn:microsoft.com/office/officeart/2005/8/layout/vList3"/>
    <dgm:cxn modelId="{FBE15C94-5EE1-4DD2-844A-A34A9DDAA071}" type="presParOf" srcId="{C5404262-8EB7-4C9B-82E7-F9CB84E26E31}" destId="{A6C7684B-C4E9-4852-9368-6FAF20E483E3}" srcOrd="0" destOrd="0" presId="urn:microsoft.com/office/officeart/2005/8/layout/vList3"/>
    <dgm:cxn modelId="{2F274FDB-575A-4A7B-B4B0-812F3A6EAD46}" type="presParOf" srcId="{C5404262-8EB7-4C9B-82E7-F9CB84E26E31}" destId="{CB9850EA-BE7D-409A-8C0F-2ED3CFF41681}" srcOrd="1" destOrd="0" presId="urn:microsoft.com/office/officeart/2005/8/layout/vList3"/>
    <dgm:cxn modelId="{6C261C99-0BE8-4656-94CD-1E0B05D3475F}" type="presParOf" srcId="{9D847E7B-7F9D-4E1A-9186-562797D16DEB}" destId="{FAD13B3E-3DF2-46A4-95F1-4620D7DF1BAC}" srcOrd="3" destOrd="0" presId="urn:microsoft.com/office/officeart/2005/8/layout/vList3"/>
    <dgm:cxn modelId="{3DA45D95-7558-4675-AA08-920BDB724627}" type="presParOf" srcId="{9D847E7B-7F9D-4E1A-9186-562797D16DEB}" destId="{5373F320-3A56-4994-8C52-7348E739F79E}" srcOrd="4" destOrd="0" presId="urn:microsoft.com/office/officeart/2005/8/layout/vList3"/>
    <dgm:cxn modelId="{AEFD8FD2-9530-4902-9DB7-B741CAA0C748}" type="presParOf" srcId="{5373F320-3A56-4994-8C52-7348E739F79E}" destId="{CBCF68F8-A6DD-4DF6-9E8E-A31AC67DFA41}" srcOrd="0" destOrd="0" presId="urn:microsoft.com/office/officeart/2005/8/layout/vList3"/>
    <dgm:cxn modelId="{F6A2E472-1041-4DD0-BB47-34E4E6A2EE61}" type="presParOf" srcId="{5373F320-3A56-4994-8C52-7348E739F79E}" destId="{FCBC0633-F1E1-427D-A19D-D64417964173}" srcOrd="1" destOrd="0" presId="urn:microsoft.com/office/officeart/2005/8/layout/vList3"/>
    <dgm:cxn modelId="{02860E14-F0EC-4A49-A27E-BAA14861644C}" type="presParOf" srcId="{9D847E7B-7F9D-4E1A-9186-562797D16DEB}" destId="{CB737F4B-5B36-452F-A1D6-3A0AC04E58CC}" srcOrd="5" destOrd="0" presId="urn:microsoft.com/office/officeart/2005/8/layout/vList3"/>
    <dgm:cxn modelId="{A2737864-A4FD-4C1E-A3B5-8158E70EFD6C}" type="presParOf" srcId="{9D847E7B-7F9D-4E1A-9186-562797D16DEB}" destId="{B1A5B904-A17C-438D-9192-B5ED0C152DEE}" srcOrd="6" destOrd="0" presId="urn:microsoft.com/office/officeart/2005/8/layout/vList3"/>
    <dgm:cxn modelId="{FD6888D4-5D09-4ECE-A89B-CC2E12BD6826}" type="presParOf" srcId="{B1A5B904-A17C-438D-9192-B5ED0C152DEE}" destId="{367A5327-6E82-4547-9D61-4876D64ABC64}" srcOrd="0" destOrd="0" presId="urn:microsoft.com/office/officeart/2005/8/layout/vList3"/>
    <dgm:cxn modelId="{3C88A486-6D6C-47B5-AB74-7A58B586D1D5}" type="presParOf" srcId="{B1A5B904-A17C-438D-9192-B5ED0C152DEE}" destId="{97697583-0508-4DCE-B25A-C1F0356C1361}" srcOrd="1" destOrd="0" presId="urn:microsoft.com/office/officeart/2005/8/layout/vList3"/>
    <dgm:cxn modelId="{089263D1-49DA-4292-A449-4D9533D8E748}" type="presParOf" srcId="{9D847E7B-7F9D-4E1A-9186-562797D16DEB}" destId="{ED88DF47-A997-4715-9C0B-F00637656BB8}" srcOrd="7" destOrd="0" presId="urn:microsoft.com/office/officeart/2005/8/layout/vList3"/>
    <dgm:cxn modelId="{6B89135C-AF7D-4EB6-BA36-67DA99FB36BB}" type="presParOf" srcId="{9D847E7B-7F9D-4E1A-9186-562797D16DEB}" destId="{57045D5C-9037-4FC2-97FF-DB8B3DAA95B0}" srcOrd="8" destOrd="0" presId="urn:microsoft.com/office/officeart/2005/8/layout/vList3"/>
    <dgm:cxn modelId="{C59B00E2-1E5C-4949-9A32-F42B8388003F}" type="presParOf" srcId="{57045D5C-9037-4FC2-97FF-DB8B3DAA95B0}" destId="{480F592E-7C89-49E2-B021-5A1063C5496E}" srcOrd="0" destOrd="0" presId="urn:microsoft.com/office/officeart/2005/8/layout/vList3"/>
    <dgm:cxn modelId="{50F43D92-430E-4E95-83B2-9AC4FCA0121E}" type="presParOf" srcId="{57045D5C-9037-4FC2-97FF-DB8B3DAA95B0}" destId="{9DE59895-5EFE-42A7-9A3A-6F4238B4FFE7}" srcOrd="1" destOrd="0" presId="urn:microsoft.com/office/officeart/2005/8/layout/vList3"/>
    <dgm:cxn modelId="{F1FD228C-E1CF-43CC-9A26-176575EA49DE}" type="presParOf" srcId="{9D847E7B-7F9D-4E1A-9186-562797D16DEB}" destId="{2632C44E-E3B2-4393-B500-2CB2130C1409}" srcOrd="9" destOrd="0" presId="urn:microsoft.com/office/officeart/2005/8/layout/vList3"/>
    <dgm:cxn modelId="{135CC26B-1B59-4E6E-AEAE-054A712C0F12}" type="presParOf" srcId="{9D847E7B-7F9D-4E1A-9186-562797D16DEB}" destId="{EB2EB941-3B0D-4470-8589-5EB6206A64B0}" srcOrd="10" destOrd="0" presId="urn:microsoft.com/office/officeart/2005/8/layout/vList3"/>
    <dgm:cxn modelId="{E5C17643-5E8C-40FE-80C4-46C1BF9689DF}" type="presParOf" srcId="{EB2EB941-3B0D-4470-8589-5EB6206A64B0}" destId="{8AD3BDAA-A7A5-42EA-B677-FB09B9F79B09}" srcOrd="0" destOrd="0" presId="urn:microsoft.com/office/officeart/2005/8/layout/vList3"/>
    <dgm:cxn modelId="{676306F2-2838-41C1-B11D-0825743B245C}" type="presParOf" srcId="{EB2EB941-3B0D-4470-8589-5EB6206A64B0}" destId="{AAD23CDB-3DBD-4D45-BDBA-6182716E8F09}" srcOrd="1" destOrd="0" presId="urn:microsoft.com/office/officeart/2005/8/layout/vList3"/>
    <dgm:cxn modelId="{F8C1F98C-93F7-427D-8D55-56B26214CC4F}" type="presParOf" srcId="{9D847E7B-7F9D-4E1A-9186-562797D16DEB}" destId="{3CE1EF07-0980-4B03-8861-C410C0B5D6F9}" srcOrd="11" destOrd="0" presId="urn:microsoft.com/office/officeart/2005/8/layout/vList3"/>
    <dgm:cxn modelId="{3A49A49C-828F-4502-A119-A6EAEF00BB44}" type="presParOf" srcId="{9D847E7B-7F9D-4E1A-9186-562797D16DEB}" destId="{CB00590C-2866-402B-8979-90B0202C735C}" srcOrd="12" destOrd="0" presId="urn:microsoft.com/office/officeart/2005/8/layout/vList3"/>
    <dgm:cxn modelId="{5FFCC459-D8F9-418A-B8A5-4971C65E382B}" type="presParOf" srcId="{CB00590C-2866-402B-8979-90B0202C735C}" destId="{A67D8BFB-2C8E-4CA9-BC9D-2621AF16432A}" srcOrd="0" destOrd="0" presId="urn:microsoft.com/office/officeart/2005/8/layout/vList3"/>
    <dgm:cxn modelId="{1E378F4D-5036-4532-AC15-04D29C6E0E85}" type="presParOf" srcId="{CB00590C-2866-402B-8979-90B0202C735C}" destId="{338F7BC3-30A0-4156-987A-0E0E8A30EC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DAAC4-F4C7-46B1-AD1E-BA854E471B0D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</dgm:pt>
    <dgm:pt modelId="{00589F88-EFB1-4477-887C-C21876927E64}">
      <dgm:prSet phldrT="[Текст]"/>
      <dgm:spPr/>
      <dgm:t>
        <a:bodyPr/>
        <a:lstStyle/>
        <a:p>
          <a:r>
            <a:rPr lang="ru-RU" dirty="0" smtClean="0"/>
            <a:t>эффективно проведенное мероприятие (банкет)</a:t>
          </a:r>
          <a:endParaRPr lang="ru-RU" dirty="0"/>
        </a:p>
      </dgm:t>
    </dgm:pt>
    <dgm:pt modelId="{E543331F-3A8A-4E0B-8663-CFC39F3528C9}" type="parTrans" cxnId="{A2C46AD6-EE71-4D4B-93A2-E65095BDF06C}">
      <dgm:prSet/>
      <dgm:spPr/>
      <dgm:t>
        <a:bodyPr/>
        <a:lstStyle/>
        <a:p>
          <a:endParaRPr lang="ru-RU"/>
        </a:p>
      </dgm:t>
    </dgm:pt>
    <dgm:pt modelId="{8A5BFE24-2000-4C2F-9BDE-D0F2DEC0BA80}" type="sibTrans" cxnId="{A2C46AD6-EE71-4D4B-93A2-E65095BDF06C}">
      <dgm:prSet/>
      <dgm:spPr/>
      <dgm:t>
        <a:bodyPr/>
        <a:lstStyle/>
        <a:p>
          <a:endParaRPr lang="ru-RU"/>
        </a:p>
      </dgm:t>
    </dgm:pt>
    <dgm:pt modelId="{1243F987-4F4D-4AA3-A6F2-BCE5B592ACF2}">
      <dgm:prSet phldrT="[Текст]"/>
      <dgm:spPr/>
      <dgm:t>
        <a:bodyPr/>
        <a:lstStyle/>
        <a:p>
          <a:r>
            <a:rPr lang="ru-RU" dirty="0" smtClean="0"/>
            <a:t>подвести итоги, подчеркнуть вклад отдельных участников </a:t>
          </a:r>
        </a:p>
      </dgm:t>
    </dgm:pt>
    <dgm:pt modelId="{2D7CFD4A-D228-43D0-91F7-E68ADA89A512}" type="parTrans" cxnId="{8EA50D3D-4305-4E24-931F-3BFBABFAF30C}">
      <dgm:prSet/>
      <dgm:spPr/>
      <dgm:t>
        <a:bodyPr/>
        <a:lstStyle/>
        <a:p>
          <a:endParaRPr lang="ru-RU"/>
        </a:p>
      </dgm:t>
    </dgm:pt>
    <dgm:pt modelId="{C4F3A628-DFC9-4A31-83C4-4FF248921855}" type="sibTrans" cxnId="{8EA50D3D-4305-4E24-931F-3BFBABFAF30C}">
      <dgm:prSet/>
      <dgm:spPr/>
      <dgm:t>
        <a:bodyPr/>
        <a:lstStyle/>
        <a:p>
          <a:endParaRPr lang="ru-RU"/>
        </a:p>
      </dgm:t>
    </dgm:pt>
    <dgm:pt modelId="{87867368-914A-47ED-9052-76AB40E15F82}">
      <dgm:prSet phldrT="[Текст]"/>
      <dgm:spPr/>
      <dgm:t>
        <a:bodyPr/>
        <a:lstStyle/>
        <a:p>
          <a:r>
            <a:rPr lang="ru-RU" dirty="0" smtClean="0"/>
            <a:t>обсудить сделанные «открытия» за время работы</a:t>
          </a:r>
          <a:endParaRPr lang="ru-RU" dirty="0"/>
        </a:p>
      </dgm:t>
    </dgm:pt>
    <dgm:pt modelId="{4E1016ED-9F3B-4AA6-893F-159BBF568AEF}" type="parTrans" cxnId="{772E5493-DA46-4B2F-8F42-B82C401DB553}">
      <dgm:prSet/>
      <dgm:spPr/>
      <dgm:t>
        <a:bodyPr/>
        <a:lstStyle/>
        <a:p>
          <a:endParaRPr lang="ru-RU"/>
        </a:p>
      </dgm:t>
    </dgm:pt>
    <dgm:pt modelId="{B41F8C27-AB01-478D-895C-07FF7C51A2ED}" type="sibTrans" cxnId="{772E5493-DA46-4B2F-8F42-B82C401DB553}">
      <dgm:prSet/>
      <dgm:spPr/>
      <dgm:t>
        <a:bodyPr/>
        <a:lstStyle/>
        <a:p>
          <a:endParaRPr lang="ru-RU"/>
        </a:p>
      </dgm:t>
    </dgm:pt>
    <dgm:pt modelId="{D96F2AEF-EBBF-479C-884B-A6A43D56A234}" type="pres">
      <dgm:prSet presAssocID="{91DDAAC4-F4C7-46B1-AD1E-BA854E471B0D}" presName="linearFlow" presStyleCnt="0">
        <dgm:presLayoutVars>
          <dgm:dir/>
          <dgm:resizeHandles val="exact"/>
        </dgm:presLayoutVars>
      </dgm:prSet>
      <dgm:spPr/>
    </dgm:pt>
    <dgm:pt modelId="{1EFCF456-35F2-4520-8D26-310D223819F9}" type="pres">
      <dgm:prSet presAssocID="{00589F88-EFB1-4477-887C-C21876927E64}" presName="composite" presStyleCnt="0"/>
      <dgm:spPr/>
    </dgm:pt>
    <dgm:pt modelId="{B917DBC3-B135-4D19-A7DF-3FFADB573087}" type="pres">
      <dgm:prSet presAssocID="{00589F88-EFB1-4477-887C-C21876927E6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EDDD17-D5F6-4337-A3AC-2325E552A3F6}" type="pres">
      <dgm:prSet presAssocID="{00589F88-EFB1-4477-887C-C21876927E6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A95E-A755-4339-B9A9-C86EBFCFBD5F}" type="pres">
      <dgm:prSet presAssocID="{8A5BFE24-2000-4C2F-9BDE-D0F2DEC0BA80}" presName="spacing" presStyleCnt="0"/>
      <dgm:spPr/>
    </dgm:pt>
    <dgm:pt modelId="{098B49FA-89DA-4F16-ADBE-924B425D868B}" type="pres">
      <dgm:prSet presAssocID="{1243F987-4F4D-4AA3-A6F2-BCE5B592ACF2}" presName="composite" presStyleCnt="0"/>
      <dgm:spPr/>
    </dgm:pt>
    <dgm:pt modelId="{0147B4BE-5662-4CFB-8C70-F535EFD7D731}" type="pres">
      <dgm:prSet presAssocID="{1243F987-4F4D-4AA3-A6F2-BCE5B592ACF2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0D97C3-9110-4522-B70C-0095CB547434}" type="pres">
      <dgm:prSet presAssocID="{1243F987-4F4D-4AA3-A6F2-BCE5B592AC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A6958-0325-4C9C-AD06-EE6F70AD466E}" type="pres">
      <dgm:prSet presAssocID="{C4F3A628-DFC9-4A31-83C4-4FF248921855}" presName="spacing" presStyleCnt="0"/>
      <dgm:spPr/>
    </dgm:pt>
    <dgm:pt modelId="{AC683F63-E9DA-4794-AB43-859FAA68AD77}" type="pres">
      <dgm:prSet presAssocID="{87867368-914A-47ED-9052-76AB40E15F82}" presName="composite" presStyleCnt="0"/>
      <dgm:spPr/>
    </dgm:pt>
    <dgm:pt modelId="{57090214-643A-44DA-BA71-AF42B7CEDC5E}" type="pres">
      <dgm:prSet presAssocID="{87867368-914A-47ED-9052-76AB40E15F82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5704DE-2F80-42A7-BB56-F823CCBB29CB}" type="pres">
      <dgm:prSet presAssocID="{87867368-914A-47ED-9052-76AB40E15F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50D3D-4305-4E24-931F-3BFBABFAF30C}" srcId="{91DDAAC4-F4C7-46B1-AD1E-BA854E471B0D}" destId="{1243F987-4F4D-4AA3-A6F2-BCE5B592ACF2}" srcOrd="1" destOrd="0" parTransId="{2D7CFD4A-D228-43D0-91F7-E68ADA89A512}" sibTransId="{C4F3A628-DFC9-4A31-83C4-4FF248921855}"/>
    <dgm:cxn modelId="{772E5493-DA46-4B2F-8F42-B82C401DB553}" srcId="{91DDAAC4-F4C7-46B1-AD1E-BA854E471B0D}" destId="{87867368-914A-47ED-9052-76AB40E15F82}" srcOrd="2" destOrd="0" parTransId="{4E1016ED-9F3B-4AA6-893F-159BBF568AEF}" sibTransId="{B41F8C27-AB01-478D-895C-07FF7C51A2ED}"/>
    <dgm:cxn modelId="{F4DA53DC-9CF7-4857-8CE1-93488DDF2949}" type="presOf" srcId="{1243F987-4F4D-4AA3-A6F2-BCE5B592ACF2}" destId="{ED0D97C3-9110-4522-B70C-0095CB547434}" srcOrd="0" destOrd="0" presId="urn:microsoft.com/office/officeart/2005/8/layout/vList3"/>
    <dgm:cxn modelId="{936B95E0-0AEE-484F-9982-7C677A2D5FBD}" type="presOf" srcId="{00589F88-EFB1-4477-887C-C21876927E64}" destId="{B9EDDD17-D5F6-4337-A3AC-2325E552A3F6}" srcOrd="0" destOrd="0" presId="urn:microsoft.com/office/officeart/2005/8/layout/vList3"/>
    <dgm:cxn modelId="{A2C46AD6-EE71-4D4B-93A2-E65095BDF06C}" srcId="{91DDAAC4-F4C7-46B1-AD1E-BA854E471B0D}" destId="{00589F88-EFB1-4477-887C-C21876927E64}" srcOrd="0" destOrd="0" parTransId="{E543331F-3A8A-4E0B-8663-CFC39F3528C9}" sibTransId="{8A5BFE24-2000-4C2F-9BDE-D0F2DEC0BA80}"/>
    <dgm:cxn modelId="{60F6BDCF-E533-47D7-9EA0-4E20648987FB}" type="presOf" srcId="{91DDAAC4-F4C7-46B1-AD1E-BA854E471B0D}" destId="{D96F2AEF-EBBF-479C-884B-A6A43D56A234}" srcOrd="0" destOrd="0" presId="urn:microsoft.com/office/officeart/2005/8/layout/vList3"/>
    <dgm:cxn modelId="{B9AD762E-2927-4A30-B1A0-D39DF903835D}" type="presOf" srcId="{87867368-914A-47ED-9052-76AB40E15F82}" destId="{E85704DE-2F80-42A7-BB56-F823CCBB29CB}" srcOrd="0" destOrd="0" presId="urn:microsoft.com/office/officeart/2005/8/layout/vList3"/>
    <dgm:cxn modelId="{FEB0AEBC-6E4E-4AD8-BA72-0908E6D4A6D3}" type="presParOf" srcId="{D96F2AEF-EBBF-479C-884B-A6A43D56A234}" destId="{1EFCF456-35F2-4520-8D26-310D223819F9}" srcOrd="0" destOrd="0" presId="urn:microsoft.com/office/officeart/2005/8/layout/vList3"/>
    <dgm:cxn modelId="{31B9C00D-433A-49F0-8F7C-C397B966FDFB}" type="presParOf" srcId="{1EFCF456-35F2-4520-8D26-310D223819F9}" destId="{B917DBC3-B135-4D19-A7DF-3FFADB573087}" srcOrd="0" destOrd="0" presId="urn:microsoft.com/office/officeart/2005/8/layout/vList3"/>
    <dgm:cxn modelId="{020CA630-80F4-4756-97F8-637F7F736DB4}" type="presParOf" srcId="{1EFCF456-35F2-4520-8D26-310D223819F9}" destId="{B9EDDD17-D5F6-4337-A3AC-2325E552A3F6}" srcOrd="1" destOrd="0" presId="urn:microsoft.com/office/officeart/2005/8/layout/vList3"/>
    <dgm:cxn modelId="{B1D1E4E8-1205-478E-A88E-C889A19C5015}" type="presParOf" srcId="{D96F2AEF-EBBF-479C-884B-A6A43D56A234}" destId="{ECE6A95E-A755-4339-B9A9-C86EBFCFBD5F}" srcOrd="1" destOrd="0" presId="urn:microsoft.com/office/officeart/2005/8/layout/vList3"/>
    <dgm:cxn modelId="{D459B19F-93CB-43DD-9BF8-1630716D9286}" type="presParOf" srcId="{D96F2AEF-EBBF-479C-884B-A6A43D56A234}" destId="{098B49FA-89DA-4F16-ADBE-924B425D868B}" srcOrd="2" destOrd="0" presId="urn:microsoft.com/office/officeart/2005/8/layout/vList3"/>
    <dgm:cxn modelId="{CAA48959-12B1-45D3-8E41-8D0537C98E7A}" type="presParOf" srcId="{098B49FA-89DA-4F16-ADBE-924B425D868B}" destId="{0147B4BE-5662-4CFB-8C70-F535EFD7D731}" srcOrd="0" destOrd="0" presId="urn:microsoft.com/office/officeart/2005/8/layout/vList3"/>
    <dgm:cxn modelId="{34ADAB00-E1A9-40BD-B696-16AD11EDF40D}" type="presParOf" srcId="{098B49FA-89DA-4F16-ADBE-924B425D868B}" destId="{ED0D97C3-9110-4522-B70C-0095CB547434}" srcOrd="1" destOrd="0" presId="urn:microsoft.com/office/officeart/2005/8/layout/vList3"/>
    <dgm:cxn modelId="{1D0506E1-D140-47AD-9640-11A257A439A5}" type="presParOf" srcId="{D96F2AEF-EBBF-479C-884B-A6A43D56A234}" destId="{508A6958-0325-4C9C-AD06-EE6F70AD466E}" srcOrd="3" destOrd="0" presId="urn:microsoft.com/office/officeart/2005/8/layout/vList3"/>
    <dgm:cxn modelId="{068D0520-7842-4E61-89F9-F33DAEC73125}" type="presParOf" srcId="{D96F2AEF-EBBF-479C-884B-A6A43D56A234}" destId="{AC683F63-E9DA-4794-AB43-859FAA68AD77}" srcOrd="4" destOrd="0" presId="urn:microsoft.com/office/officeart/2005/8/layout/vList3"/>
    <dgm:cxn modelId="{C03ECE1F-42F7-48A5-921B-7954F654B4CE}" type="presParOf" srcId="{AC683F63-E9DA-4794-AB43-859FAA68AD77}" destId="{57090214-643A-44DA-BA71-AF42B7CEDC5E}" srcOrd="0" destOrd="0" presId="urn:microsoft.com/office/officeart/2005/8/layout/vList3"/>
    <dgm:cxn modelId="{9C04800E-A03E-408C-AA8B-75ED91419431}" type="presParOf" srcId="{AC683F63-E9DA-4794-AB43-859FAA68AD77}" destId="{E85704DE-2F80-42A7-BB56-F823CCBB29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AD3A2-AA65-4CDC-AAF0-6652EB39879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0713C8-F405-4910-B3B3-8B3A37A021E5}">
      <dgm:prSet phldrT="[Текст]" custT="1"/>
      <dgm:spPr/>
      <dgm:t>
        <a:bodyPr/>
        <a:lstStyle/>
        <a:p>
          <a:r>
            <a:rPr lang="ru-RU" sz="1700" dirty="0" smtClean="0"/>
            <a:t>существуют взаимоисключающие цели и ценности</a:t>
          </a:r>
          <a:endParaRPr lang="ru-RU" sz="1700" dirty="0"/>
        </a:p>
      </dgm:t>
    </dgm:pt>
    <dgm:pt modelId="{A4FFB0CA-FFA8-4E33-BD17-3C117E3EFC12}" type="parTrans" cxnId="{4B2F597B-7C3D-4B30-9F7D-1E3CDE2FEC7A}">
      <dgm:prSet/>
      <dgm:spPr/>
      <dgm:t>
        <a:bodyPr/>
        <a:lstStyle/>
        <a:p>
          <a:endParaRPr lang="ru-RU"/>
        </a:p>
      </dgm:t>
    </dgm:pt>
    <dgm:pt modelId="{4FB2E500-D430-4697-A5DE-0D5B60F86196}" type="sibTrans" cxnId="{4B2F597B-7C3D-4B30-9F7D-1E3CDE2FEC7A}">
      <dgm:prSet/>
      <dgm:spPr/>
      <dgm:t>
        <a:bodyPr/>
        <a:lstStyle/>
        <a:p>
          <a:endParaRPr lang="ru-RU"/>
        </a:p>
      </dgm:t>
    </dgm:pt>
    <dgm:pt modelId="{4CE55719-AEFB-4087-B0CA-651F7C9C0A3E}">
      <dgm:prSet phldrT="[Текст]" custT="1"/>
      <dgm:spPr/>
      <dgm:t>
        <a:bodyPr/>
        <a:lstStyle/>
        <a:p>
          <a:r>
            <a:rPr lang="ru-RU" sz="1700" dirty="0" smtClean="0"/>
            <a:t>взаимодействие характеризуется поведением, направленным на победу над оппонентом</a:t>
          </a:r>
          <a:endParaRPr lang="ru-RU" sz="1700" dirty="0"/>
        </a:p>
      </dgm:t>
    </dgm:pt>
    <dgm:pt modelId="{A9B70729-187E-4364-9E52-593FFC66FCEF}" type="parTrans" cxnId="{9EA30002-E01B-4D39-9A1D-0B035C0E87B4}">
      <dgm:prSet/>
      <dgm:spPr/>
      <dgm:t>
        <a:bodyPr/>
        <a:lstStyle/>
        <a:p>
          <a:endParaRPr lang="ru-RU"/>
        </a:p>
      </dgm:t>
    </dgm:pt>
    <dgm:pt modelId="{0DA0A0A2-3483-423D-B7FB-0F1C46137794}" type="sibTrans" cxnId="{9EA30002-E01B-4D39-9A1D-0B035C0E87B4}">
      <dgm:prSet/>
      <dgm:spPr/>
      <dgm:t>
        <a:bodyPr/>
        <a:lstStyle/>
        <a:p>
          <a:endParaRPr lang="ru-RU"/>
        </a:p>
      </dgm:t>
    </dgm:pt>
    <dgm:pt modelId="{B6379489-5174-4FA2-B266-0DBCB5C362C8}">
      <dgm:prSet phldrT="[Текст]" custT="1"/>
      <dgm:spPr/>
      <dgm:t>
        <a:bodyPr/>
        <a:lstStyle/>
        <a:p>
          <a:r>
            <a:rPr lang="ru-RU" sz="1700" dirty="0" smtClean="0"/>
            <a:t>люди применяют друг против друга агрессивные действия и контрдействия</a:t>
          </a:r>
          <a:endParaRPr lang="ru-RU" sz="1700" dirty="0"/>
        </a:p>
      </dgm:t>
    </dgm:pt>
    <dgm:pt modelId="{0ACB128A-1552-4A73-8FB5-39F31F38DD59}" type="parTrans" cxnId="{EE493046-1747-41C1-89EA-30422DF8D57D}">
      <dgm:prSet/>
      <dgm:spPr/>
      <dgm:t>
        <a:bodyPr/>
        <a:lstStyle/>
        <a:p>
          <a:endParaRPr lang="ru-RU"/>
        </a:p>
      </dgm:t>
    </dgm:pt>
    <dgm:pt modelId="{97A9D82D-166F-4744-B8E5-94B5E2258FB8}" type="sibTrans" cxnId="{EE493046-1747-41C1-89EA-30422DF8D57D}">
      <dgm:prSet/>
      <dgm:spPr/>
      <dgm:t>
        <a:bodyPr/>
        <a:lstStyle/>
        <a:p>
          <a:endParaRPr lang="ru-RU"/>
        </a:p>
      </dgm:t>
    </dgm:pt>
    <dgm:pt modelId="{662861E6-8DE2-46FB-A431-E49612DD8F5D}">
      <dgm:prSet phldrT="[Текст]" custT="1"/>
      <dgm:spPr/>
      <dgm:t>
        <a:bodyPr/>
        <a:lstStyle/>
        <a:p>
          <a:r>
            <a:rPr lang="ru-RU" sz="1700" dirty="0" smtClean="0"/>
            <a:t>каждый участник конфликта пытается занять благоприятную позицию по отношению к другим</a:t>
          </a:r>
          <a:endParaRPr lang="ru-RU" sz="1700" dirty="0"/>
        </a:p>
      </dgm:t>
    </dgm:pt>
    <dgm:pt modelId="{954B4085-E1ED-4D5B-9B14-935EB4EC1F4F}" type="parTrans" cxnId="{98E327C3-619F-47A3-B7E7-4EA827932744}">
      <dgm:prSet/>
      <dgm:spPr/>
      <dgm:t>
        <a:bodyPr/>
        <a:lstStyle/>
        <a:p>
          <a:endParaRPr lang="ru-RU"/>
        </a:p>
      </dgm:t>
    </dgm:pt>
    <dgm:pt modelId="{B911C26E-9F3F-4F98-9162-53E55C578066}" type="sibTrans" cxnId="{98E327C3-619F-47A3-B7E7-4EA827932744}">
      <dgm:prSet/>
      <dgm:spPr/>
      <dgm:t>
        <a:bodyPr/>
        <a:lstStyle/>
        <a:p>
          <a:endParaRPr lang="ru-RU"/>
        </a:p>
      </dgm:t>
    </dgm:pt>
    <dgm:pt modelId="{C68D9F50-1B0F-4562-9F12-7A0D05EE75D6}" type="pres">
      <dgm:prSet presAssocID="{9EDAD3A2-AA65-4CDC-AAF0-6652EB3987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91334-664B-4EE2-B3C7-04A2EADA7C32}" type="pres">
      <dgm:prSet presAssocID="{750713C8-F405-4910-B3B3-8B3A37A021E5}" presName="Name5" presStyleLbl="vennNode1" presStyleIdx="0" presStyleCnt="4" custScaleX="37837" custScaleY="37238" custLinFactX="20325" custLinFactNeighborX="100000" custLinFactNeighborY="1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2E20C-7960-4057-968E-BDAD75F8E209}" type="pres">
      <dgm:prSet presAssocID="{4FB2E500-D430-4697-A5DE-0D5B60F86196}" presName="space" presStyleCnt="0"/>
      <dgm:spPr/>
    </dgm:pt>
    <dgm:pt modelId="{5949EFE5-7358-46D7-A5B7-D3EBF0865779}" type="pres">
      <dgm:prSet presAssocID="{4CE55719-AEFB-4087-B0CA-651F7C9C0A3E}" presName="Name5" presStyleLbl="vennNode1" presStyleIdx="1" presStyleCnt="4" custScaleX="37837" custScaleY="37238" custLinFactX="-8843" custLinFactNeighborX="-100000" custLinFactNeighborY="-10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6934-32A8-4F80-AF17-66AEA8CA94BE}" type="pres">
      <dgm:prSet presAssocID="{0DA0A0A2-3483-423D-B7FB-0F1C46137794}" presName="space" presStyleCnt="0"/>
      <dgm:spPr/>
    </dgm:pt>
    <dgm:pt modelId="{DB2338DF-4964-472C-BFF3-FAE9B725AFAA}" type="pres">
      <dgm:prSet presAssocID="{B6379489-5174-4FA2-B266-0DBCB5C362C8}" presName="Name5" presStyleLbl="vennNode1" presStyleIdx="2" presStyleCnt="4" custScaleX="37837" custScaleY="37238" custLinFactX="-2187" custLinFactNeighborX="-100000" custLinFactNeighborY="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AA1B-26A8-413A-AD3A-78895C769729}" type="pres">
      <dgm:prSet presAssocID="{97A9D82D-166F-4744-B8E5-94B5E2258FB8}" presName="space" presStyleCnt="0"/>
      <dgm:spPr/>
    </dgm:pt>
    <dgm:pt modelId="{A78E19A1-7D64-45BF-ADCA-505E5A2F8AA1}" type="pres">
      <dgm:prSet presAssocID="{662861E6-8DE2-46FB-A431-E49612DD8F5D}" presName="Name5" presStyleLbl="vennNode1" presStyleIdx="3" presStyleCnt="4" custScaleX="37837" custScaleY="37238" custLinFactNeighborX="38539" custLinFactNeighborY="-1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F597B-7C3D-4B30-9F7D-1E3CDE2FEC7A}" srcId="{9EDAD3A2-AA65-4CDC-AAF0-6652EB39879D}" destId="{750713C8-F405-4910-B3B3-8B3A37A021E5}" srcOrd="0" destOrd="0" parTransId="{A4FFB0CA-FFA8-4E33-BD17-3C117E3EFC12}" sibTransId="{4FB2E500-D430-4697-A5DE-0D5B60F86196}"/>
    <dgm:cxn modelId="{EE493046-1747-41C1-89EA-30422DF8D57D}" srcId="{9EDAD3A2-AA65-4CDC-AAF0-6652EB39879D}" destId="{B6379489-5174-4FA2-B266-0DBCB5C362C8}" srcOrd="2" destOrd="0" parTransId="{0ACB128A-1552-4A73-8FB5-39F31F38DD59}" sibTransId="{97A9D82D-166F-4744-B8E5-94B5E2258FB8}"/>
    <dgm:cxn modelId="{CD276BE0-CD44-4A13-B18D-521E0D22BFE4}" type="presOf" srcId="{750713C8-F405-4910-B3B3-8B3A37A021E5}" destId="{DC991334-664B-4EE2-B3C7-04A2EADA7C32}" srcOrd="0" destOrd="0" presId="urn:microsoft.com/office/officeart/2005/8/layout/venn3"/>
    <dgm:cxn modelId="{00D80128-F4D5-42CA-9E3D-FA81F3923E4F}" type="presOf" srcId="{4CE55719-AEFB-4087-B0CA-651F7C9C0A3E}" destId="{5949EFE5-7358-46D7-A5B7-D3EBF0865779}" srcOrd="0" destOrd="0" presId="urn:microsoft.com/office/officeart/2005/8/layout/venn3"/>
    <dgm:cxn modelId="{77EEF085-2771-4E98-A257-F6245BC01390}" type="presOf" srcId="{9EDAD3A2-AA65-4CDC-AAF0-6652EB39879D}" destId="{C68D9F50-1B0F-4562-9F12-7A0D05EE75D6}" srcOrd="0" destOrd="0" presId="urn:microsoft.com/office/officeart/2005/8/layout/venn3"/>
    <dgm:cxn modelId="{98E327C3-619F-47A3-B7E7-4EA827932744}" srcId="{9EDAD3A2-AA65-4CDC-AAF0-6652EB39879D}" destId="{662861E6-8DE2-46FB-A431-E49612DD8F5D}" srcOrd="3" destOrd="0" parTransId="{954B4085-E1ED-4D5B-9B14-935EB4EC1F4F}" sibTransId="{B911C26E-9F3F-4F98-9162-53E55C578066}"/>
    <dgm:cxn modelId="{9EA30002-E01B-4D39-9A1D-0B035C0E87B4}" srcId="{9EDAD3A2-AA65-4CDC-AAF0-6652EB39879D}" destId="{4CE55719-AEFB-4087-B0CA-651F7C9C0A3E}" srcOrd="1" destOrd="0" parTransId="{A9B70729-187E-4364-9E52-593FFC66FCEF}" sibTransId="{0DA0A0A2-3483-423D-B7FB-0F1C46137794}"/>
    <dgm:cxn modelId="{9B2EA95E-7CEC-4579-B1CD-DBC42A4A3CFD}" type="presOf" srcId="{B6379489-5174-4FA2-B266-0DBCB5C362C8}" destId="{DB2338DF-4964-472C-BFF3-FAE9B725AFAA}" srcOrd="0" destOrd="0" presId="urn:microsoft.com/office/officeart/2005/8/layout/venn3"/>
    <dgm:cxn modelId="{C84AB645-F447-4C41-AC51-C6B838D2BC8B}" type="presOf" srcId="{662861E6-8DE2-46FB-A431-E49612DD8F5D}" destId="{A78E19A1-7D64-45BF-ADCA-505E5A2F8AA1}" srcOrd="0" destOrd="0" presId="urn:microsoft.com/office/officeart/2005/8/layout/venn3"/>
    <dgm:cxn modelId="{C1F9BEFC-8933-4F20-A1BD-C9FB8510401A}" type="presParOf" srcId="{C68D9F50-1B0F-4562-9F12-7A0D05EE75D6}" destId="{DC991334-664B-4EE2-B3C7-04A2EADA7C32}" srcOrd="0" destOrd="0" presId="urn:microsoft.com/office/officeart/2005/8/layout/venn3"/>
    <dgm:cxn modelId="{54A67BFC-B2CB-44F1-A647-627E6E7F9C83}" type="presParOf" srcId="{C68D9F50-1B0F-4562-9F12-7A0D05EE75D6}" destId="{5FC2E20C-7960-4057-968E-BDAD75F8E209}" srcOrd="1" destOrd="0" presId="urn:microsoft.com/office/officeart/2005/8/layout/venn3"/>
    <dgm:cxn modelId="{412A40A7-F2E3-4F15-80C1-1B4C0AA422A5}" type="presParOf" srcId="{C68D9F50-1B0F-4562-9F12-7A0D05EE75D6}" destId="{5949EFE5-7358-46D7-A5B7-D3EBF0865779}" srcOrd="2" destOrd="0" presId="urn:microsoft.com/office/officeart/2005/8/layout/venn3"/>
    <dgm:cxn modelId="{CCDBAB33-BAA9-4565-8BFF-2CBA8C3E6AFD}" type="presParOf" srcId="{C68D9F50-1B0F-4562-9F12-7A0D05EE75D6}" destId="{8D536934-32A8-4F80-AF17-66AEA8CA94BE}" srcOrd="3" destOrd="0" presId="urn:microsoft.com/office/officeart/2005/8/layout/venn3"/>
    <dgm:cxn modelId="{812B7372-B014-4E34-B641-0488F066EA76}" type="presParOf" srcId="{C68D9F50-1B0F-4562-9F12-7A0D05EE75D6}" destId="{DB2338DF-4964-472C-BFF3-FAE9B725AFAA}" srcOrd="4" destOrd="0" presId="urn:microsoft.com/office/officeart/2005/8/layout/venn3"/>
    <dgm:cxn modelId="{837469EF-D8FE-4C80-8C12-19872F774CE6}" type="presParOf" srcId="{C68D9F50-1B0F-4562-9F12-7A0D05EE75D6}" destId="{39C2AA1B-26A8-413A-AD3A-78895C769729}" srcOrd="5" destOrd="0" presId="urn:microsoft.com/office/officeart/2005/8/layout/venn3"/>
    <dgm:cxn modelId="{CF4B4D72-F23F-4BBA-BB70-084E47496534}" type="presParOf" srcId="{C68D9F50-1B0F-4562-9F12-7A0D05EE75D6}" destId="{A78E19A1-7D64-45BF-ADCA-505E5A2F8AA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69CA98-3740-4241-9716-9640253F2C5C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72C905EB-5CA9-4D87-B5A1-9DE442E0F9C2}">
      <dgm:prSet phldrT="[Текст]"/>
      <dgm:spPr/>
      <dgm:t>
        <a:bodyPr/>
        <a:lstStyle/>
        <a:p>
          <a:r>
            <a:rPr lang="ru-RU" dirty="0" smtClean="0"/>
            <a:t>равенство статусов участников</a:t>
          </a:r>
          <a:endParaRPr lang="ru-RU" dirty="0"/>
        </a:p>
      </dgm:t>
    </dgm:pt>
    <dgm:pt modelId="{F84ACD36-652A-483C-BAAD-94C9142560F0}" type="parTrans" cxnId="{667EDBC2-62CB-44BE-8206-0930A9B7B745}">
      <dgm:prSet/>
      <dgm:spPr/>
      <dgm:t>
        <a:bodyPr/>
        <a:lstStyle/>
        <a:p>
          <a:endParaRPr lang="ru-RU"/>
        </a:p>
      </dgm:t>
    </dgm:pt>
    <dgm:pt modelId="{F21B50E6-17BA-4095-A880-D29C9CCBE73D}" type="sibTrans" cxnId="{667EDBC2-62CB-44BE-8206-0930A9B7B745}">
      <dgm:prSet/>
      <dgm:spPr/>
      <dgm:t>
        <a:bodyPr/>
        <a:lstStyle/>
        <a:p>
          <a:endParaRPr lang="ru-RU"/>
        </a:p>
      </dgm:t>
    </dgm:pt>
    <dgm:pt modelId="{CA91988C-FB68-4598-805A-2094552C2239}">
      <dgm:prSet phldrT="[Текст]"/>
      <dgm:spPr/>
      <dgm:t>
        <a:bodyPr/>
        <a:lstStyle/>
        <a:p>
          <a:r>
            <a:rPr lang="ru-RU" dirty="0" smtClean="0"/>
            <a:t>запрет на взаимную критику </a:t>
          </a:r>
          <a:endParaRPr lang="ru-RU" dirty="0"/>
        </a:p>
      </dgm:t>
    </dgm:pt>
    <dgm:pt modelId="{FF4097D3-71E8-4E11-B08D-D0D9BADD599D}" type="parTrans" cxnId="{D5DC6011-117A-4115-934D-53818BE89F37}">
      <dgm:prSet/>
      <dgm:spPr/>
      <dgm:t>
        <a:bodyPr/>
        <a:lstStyle/>
        <a:p>
          <a:endParaRPr lang="ru-RU"/>
        </a:p>
      </dgm:t>
    </dgm:pt>
    <dgm:pt modelId="{0068CD8C-91DD-4786-96C7-39D2F55254FE}" type="sibTrans" cxnId="{D5DC6011-117A-4115-934D-53818BE89F37}">
      <dgm:prSet/>
      <dgm:spPr/>
      <dgm:t>
        <a:bodyPr/>
        <a:lstStyle/>
        <a:p>
          <a:endParaRPr lang="ru-RU"/>
        </a:p>
      </dgm:t>
    </dgm:pt>
    <dgm:pt modelId="{602792B1-1F41-4E57-9B70-A3C93B2F426A}">
      <dgm:prSet phldrT="[Текст]"/>
      <dgm:spPr/>
      <dgm:t>
        <a:bodyPr/>
        <a:lstStyle/>
        <a:p>
          <a:r>
            <a:rPr lang="ru-RU" dirty="0" smtClean="0"/>
            <a:t>ограниченность работы во времени</a:t>
          </a:r>
          <a:endParaRPr lang="ru-RU" dirty="0"/>
        </a:p>
      </dgm:t>
    </dgm:pt>
    <dgm:pt modelId="{EF124973-CDC3-4327-82C9-D9CF9DD89E79}" type="parTrans" cxnId="{A8FC7329-13AF-496F-B3ED-CBC2A9C04A09}">
      <dgm:prSet/>
      <dgm:spPr/>
      <dgm:t>
        <a:bodyPr/>
        <a:lstStyle/>
        <a:p>
          <a:endParaRPr lang="ru-RU"/>
        </a:p>
      </dgm:t>
    </dgm:pt>
    <dgm:pt modelId="{AF679739-2908-41E3-A796-E31AA4A6D67C}" type="sibTrans" cxnId="{A8FC7329-13AF-496F-B3ED-CBC2A9C04A09}">
      <dgm:prSet/>
      <dgm:spPr/>
      <dgm:t>
        <a:bodyPr/>
        <a:lstStyle/>
        <a:p>
          <a:endParaRPr lang="ru-RU"/>
        </a:p>
      </dgm:t>
    </dgm:pt>
    <dgm:pt modelId="{CC35E1C5-0DDB-40D2-8178-9D1F437FCF3A}" type="pres">
      <dgm:prSet presAssocID="{2F69CA98-3740-4241-9716-9640253F2C5C}" presName="compositeShape" presStyleCnt="0">
        <dgm:presLayoutVars>
          <dgm:chMax val="7"/>
          <dgm:dir/>
          <dgm:resizeHandles val="exact"/>
        </dgm:presLayoutVars>
      </dgm:prSet>
      <dgm:spPr/>
    </dgm:pt>
    <dgm:pt modelId="{C4E7E5FB-6DE2-4868-93C6-EFE4440EF08A}" type="pres">
      <dgm:prSet presAssocID="{72C905EB-5CA9-4D87-B5A1-9DE442E0F9C2}" presName="circ1" presStyleLbl="vennNode1" presStyleIdx="0" presStyleCnt="3"/>
      <dgm:spPr/>
      <dgm:t>
        <a:bodyPr/>
        <a:lstStyle/>
        <a:p>
          <a:endParaRPr lang="ru-RU"/>
        </a:p>
      </dgm:t>
    </dgm:pt>
    <dgm:pt modelId="{A1F76232-D85D-4823-95F0-AF054ABC208E}" type="pres">
      <dgm:prSet presAssocID="{72C905EB-5CA9-4D87-B5A1-9DE442E0F9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7482-2AB5-4036-B4C6-9918E4CD96DD}" type="pres">
      <dgm:prSet presAssocID="{CA91988C-FB68-4598-805A-2094552C2239}" presName="circ2" presStyleLbl="vennNode1" presStyleIdx="1" presStyleCnt="3"/>
      <dgm:spPr/>
      <dgm:t>
        <a:bodyPr/>
        <a:lstStyle/>
        <a:p>
          <a:endParaRPr lang="ru-RU"/>
        </a:p>
      </dgm:t>
    </dgm:pt>
    <dgm:pt modelId="{CDBA3EF0-8047-4BCB-B5D4-61B6EF1301DE}" type="pres">
      <dgm:prSet presAssocID="{CA91988C-FB68-4598-805A-2094552C22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12D2-75C4-46C4-96D1-834498D0D002}" type="pres">
      <dgm:prSet presAssocID="{602792B1-1F41-4E57-9B70-A3C93B2F426A}" presName="circ3" presStyleLbl="vennNode1" presStyleIdx="2" presStyleCnt="3"/>
      <dgm:spPr/>
      <dgm:t>
        <a:bodyPr/>
        <a:lstStyle/>
        <a:p>
          <a:endParaRPr lang="ru-RU"/>
        </a:p>
      </dgm:t>
    </dgm:pt>
    <dgm:pt modelId="{013E2B74-1226-4711-B799-5253F541693A}" type="pres">
      <dgm:prSet presAssocID="{602792B1-1F41-4E57-9B70-A3C93B2F42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FCC44-C0AA-46ED-8499-14022A11F135}" type="presOf" srcId="{72C905EB-5CA9-4D87-B5A1-9DE442E0F9C2}" destId="{A1F76232-D85D-4823-95F0-AF054ABC208E}" srcOrd="1" destOrd="0" presId="urn:microsoft.com/office/officeart/2005/8/layout/venn1"/>
    <dgm:cxn modelId="{95C899F5-A471-42D5-8065-5CD41F5D94E3}" type="presOf" srcId="{72C905EB-5CA9-4D87-B5A1-9DE442E0F9C2}" destId="{C4E7E5FB-6DE2-4868-93C6-EFE4440EF08A}" srcOrd="0" destOrd="0" presId="urn:microsoft.com/office/officeart/2005/8/layout/venn1"/>
    <dgm:cxn modelId="{31E3AB7D-2189-4089-AFBE-FCF6107E232B}" type="presOf" srcId="{2F69CA98-3740-4241-9716-9640253F2C5C}" destId="{CC35E1C5-0DDB-40D2-8178-9D1F437FCF3A}" srcOrd="0" destOrd="0" presId="urn:microsoft.com/office/officeart/2005/8/layout/venn1"/>
    <dgm:cxn modelId="{4CAA0CBD-AEA8-434A-9561-565364B8870A}" type="presOf" srcId="{602792B1-1F41-4E57-9B70-A3C93B2F426A}" destId="{1C7212D2-75C4-46C4-96D1-834498D0D002}" srcOrd="0" destOrd="0" presId="urn:microsoft.com/office/officeart/2005/8/layout/venn1"/>
    <dgm:cxn modelId="{D5DC6011-117A-4115-934D-53818BE89F37}" srcId="{2F69CA98-3740-4241-9716-9640253F2C5C}" destId="{CA91988C-FB68-4598-805A-2094552C2239}" srcOrd="1" destOrd="0" parTransId="{FF4097D3-71E8-4E11-B08D-D0D9BADD599D}" sibTransId="{0068CD8C-91DD-4786-96C7-39D2F55254FE}"/>
    <dgm:cxn modelId="{BA92B947-BEA8-44D9-A089-1DE3F7746BC0}" type="presOf" srcId="{CA91988C-FB68-4598-805A-2094552C2239}" destId="{CDBA3EF0-8047-4BCB-B5D4-61B6EF1301DE}" srcOrd="1" destOrd="0" presId="urn:microsoft.com/office/officeart/2005/8/layout/venn1"/>
    <dgm:cxn modelId="{A8FC7329-13AF-496F-B3ED-CBC2A9C04A09}" srcId="{2F69CA98-3740-4241-9716-9640253F2C5C}" destId="{602792B1-1F41-4E57-9B70-A3C93B2F426A}" srcOrd="2" destOrd="0" parTransId="{EF124973-CDC3-4327-82C9-D9CF9DD89E79}" sibTransId="{AF679739-2908-41E3-A796-E31AA4A6D67C}"/>
    <dgm:cxn modelId="{02257E3F-85FD-4FBE-AADA-4F2CC4D007D4}" type="presOf" srcId="{602792B1-1F41-4E57-9B70-A3C93B2F426A}" destId="{013E2B74-1226-4711-B799-5253F541693A}" srcOrd="1" destOrd="0" presId="urn:microsoft.com/office/officeart/2005/8/layout/venn1"/>
    <dgm:cxn modelId="{667EDBC2-62CB-44BE-8206-0930A9B7B745}" srcId="{2F69CA98-3740-4241-9716-9640253F2C5C}" destId="{72C905EB-5CA9-4D87-B5A1-9DE442E0F9C2}" srcOrd="0" destOrd="0" parTransId="{F84ACD36-652A-483C-BAAD-94C9142560F0}" sibTransId="{F21B50E6-17BA-4095-A880-D29C9CCBE73D}"/>
    <dgm:cxn modelId="{D56B9566-8517-4DC2-9735-332D570229F1}" type="presOf" srcId="{CA91988C-FB68-4598-805A-2094552C2239}" destId="{B4867482-2AB5-4036-B4C6-9918E4CD96DD}" srcOrd="0" destOrd="0" presId="urn:microsoft.com/office/officeart/2005/8/layout/venn1"/>
    <dgm:cxn modelId="{DA01450C-DE3D-4AD6-A8FD-0706AD0992D3}" type="presParOf" srcId="{CC35E1C5-0DDB-40D2-8178-9D1F437FCF3A}" destId="{C4E7E5FB-6DE2-4868-93C6-EFE4440EF08A}" srcOrd="0" destOrd="0" presId="urn:microsoft.com/office/officeart/2005/8/layout/venn1"/>
    <dgm:cxn modelId="{288577AA-19E2-4ABB-A6E8-F217CA7F9EE7}" type="presParOf" srcId="{CC35E1C5-0DDB-40D2-8178-9D1F437FCF3A}" destId="{A1F76232-D85D-4823-95F0-AF054ABC208E}" srcOrd="1" destOrd="0" presId="urn:microsoft.com/office/officeart/2005/8/layout/venn1"/>
    <dgm:cxn modelId="{698D7402-EBE2-44AF-BA0D-5F2B240C0A0A}" type="presParOf" srcId="{CC35E1C5-0DDB-40D2-8178-9D1F437FCF3A}" destId="{B4867482-2AB5-4036-B4C6-9918E4CD96DD}" srcOrd="2" destOrd="0" presId="urn:microsoft.com/office/officeart/2005/8/layout/venn1"/>
    <dgm:cxn modelId="{FCE921F1-3BB3-4F7F-A3DB-A182C45A368F}" type="presParOf" srcId="{CC35E1C5-0DDB-40D2-8178-9D1F437FCF3A}" destId="{CDBA3EF0-8047-4BCB-B5D4-61B6EF1301DE}" srcOrd="3" destOrd="0" presId="urn:microsoft.com/office/officeart/2005/8/layout/venn1"/>
    <dgm:cxn modelId="{42970843-561D-476E-B07C-D79A317B8E12}" type="presParOf" srcId="{CC35E1C5-0DDB-40D2-8178-9D1F437FCF3A}" destId="{1C7212D2-75C4-46C4-96D1-834498D0D002}" srcOrd="4" destOrd="0" presId="urn:microsoft.com/office/officeart/2005/8/layout/venn1"/>
    <dgm:cxn modelId="{B08EFB59-242C-40EB-A81D-434607DF261C}" type="presParOf" srcId="{CC35E1C5-0DDB-40D2-8178-9D1F437FCF3A}" destId="{013E2B74-1226-4711-B799-5253F54169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нацеленности всей команды на конечный результат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инициативности и творческом подходе 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высокой ответственности за выполнение задач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высокой производительности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активном обсуждений и решении проблем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2C40F-2CFB-4698-822B-431E7630A5E5}" type="doc">
      <dgm:prSet loTypeId="urn:microsoft.com/office/officeart/2005/8/layout/cycle5" loCatId="cycle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5477104-EE37-4824-85DB-4F838B976F91}">
      <dgm:prSet phldrT="[Текст]"/>
      <dgm:spPr/>
      <dgm:t>
        <a:bodyPr/>
        <a:lstStyle/>
        <a:p>
          <a:r>
            <a:rPr lang="ru-RU" dirty="0" smtClean="0"/>
            <a:t>неформальная атмосфера</a:t>
          </a:r>
          <a:endParaRPr lang="ru-RU" dirty="0"/>
        </a:p>
      </dgm:t>
    </dgm:pt>
    <dgm:pt modelId="{D9C539D2-8057-4E4D-818F-E4F83687ADEE}" type="parTrans" cxnId="{449FB79B-E4BA-4FF5-836C-7A0FBC504440}">
      <dgm:prSet/>
      <dgm:spPr/>
      <dgm:t>
        <a:bodyPr/>
        <a:lstStyle/>
        <a:p>
          <a:endParaRPr lang="ru-RU"/>
        </a:p>
      </dgm:t>
    </dgm:pt>
    <dgm:pt modelId="{9FD7DB09-9ECD-4B9B-A6FB-DF183BF4B095}" type="sibTrans" cxnId="{449FB79B-E4BA-4FF5-836C-7A0FBC504440}">
      <dgm:prSet/>
      <dgm:spPr/>
      <dgm:t>
        <a:bodyPr/>
        <a:lstStyle/>
        <a:p>
          <a:endParaRPr lang="ru-RU"/>
        </a:p>
      </dgm:t>
    </dgm:pt>
    <dgm:pt modelId="{ABD9738C-CC6B-4845-8AAE-FD74D083D1DB}">
      <dgm:prSet phldrT="[Текст]"/>
      <dgm:spPr/>
      <dgm:t>
        <a:bodyPr/>
        <a:lstStyle/>
        <a:p>
          <a:r>
            <a:rPr lang="ru-RU" dirty="0" smtClean="0"/>
            <a:t>ясная цель и четко определены задачи</a:t>
          </a:r>
          <a:endParaRPr lang="ru-RU" dirty="0"/>
        </a:p>
      </dgm:t>
    </dgm:pt>
    <dgm:pt modelId="{E85BCD4F-A85A-4608-94FD-98C5D4C7261C}" type="parTrans" cxnId="{65C8E56E-9865-44A6-BADD-2DD5491C0032}">
      <dgm:prSet/>
      <dgm:spPr/>
      <dgm:t>
        <a:bodyPr/>
        <a:lstStyle/>
        <a:p>
          <a:endParaRPr lang="ru-RU"/>
        </a:p>
      </dgm:t>
    </dgm:pt>
    <dgm:pt modelId="{603E67F0-FB7D-4AB7-9654-477AFC2B0318}" type="sibTrans" cxnId="{65C8E56E-9865-44A6-BADD-2DD5491C0032}">
      <dgm:prSet/>
      <dgm:spPr/>
      <dgm:t>
        <a:bodyPr/>
        <a:lstStyle/>
        <a:p>
          <a:endParaRPr lang="ru-RU"/>
        </a:p>
      </dgm:t>
    </dgm:pt>
    <dgm:pt modelId="{4B8DCFE1-97AA-48AD-B123-7E3B736D9566}">
      <dgm:prSet phldrT="[Текст]"/>
      <dgm:spPr/>
      <dgm:t>
        <a:bodyPr/>
        <a:lstStyle/>
        <a:p>
          <a:r>
            <a:rPr lang="ru-RU" dirty="0" smtClean="0"/>
            <a:t>хорошие взаимоотношения в команде</a:t>
          </a:r>
          <a:endParaRPr lang="ru-RU" dirty="0"/>
        </a:p>
      </dgm:t>
    </dgm:pt>
    <dgm:pt modelId="{E00F3A32-EABD-4DCA-84C2-9C40572DA627}" type="parTrans" cxnId="{AB03AFAB-63EB-430E-8CB4-14D6F76A125A}">
      <dgm:prSet/>
      <dgm:spPr/>
      <dgm:t>
        <a:bodyPr/>
        <a:lstStyle/>
        <a:p>
          <a:endParaRPr lang="ru-RU"/>
        </a:p>
      </dgm:t>
    </dgm:pt>
    <dgm:pt modelId="{7D729629-7BDB-4801-94CF-FC81DC6DC1D3}" type="sibTrans" cxnId="{AB03AFAB-63EB-430E-8CB4-14D6F76A125A}">
      <dgm:prSet/>
      <dgm:spPr/>
      <dgm:t>
        <a:bodyPr/>
        <a:lstStyle/>
        <a:p>
          <a:endParaRPr lang="ru-RU"/>
        </a:p>
      </dgm:t>
    </dgm:pt>
    <dgm:pt modelId="{0BAF6FB6-57CB-4A1F-A2E9-353BC0AB0D87}">
      <dgm:prSet phldrT="[Текст]"/>
      <dgm:spPr/>
      <dgm:t>
        <a:bodyPr/>
        <a:lstStyle/>
        <a:p>
          <a:r>
            <a:rPr lang="ru-RU" dirty="0" smtClean="0"/>
            <a:t>задачи обсуждаются всей командой</a:t>
          </a:r>
          <a:endParaRPr lang="ru-RU" dirty="0"/>
        </a:p>
      </dgm:t>
    </dgm:pt>
    <dgm:pt modelId="{59C2600A-75E4-4BFC-B181-3D8FE0644886}" type="parTrans" cxnId="{37FFF37E-2152-433E-B418-A79A47307F3A}">
      <dgm:prSet/>
      <dgm:spPr/>
      <dgm:t>
        <a:bodyPr/>
        <a:lstStyle/>
        <a:p>
          <a:endParaRPr lang="ru-RU"/>
        </a:p>
      </dgm:t>
    </dgm:pt>
    <dgm:pt modelId="{A7C6CE28-3F30-4ED2-A358-DBE12770569E}" type="sibTrans" cxnId="{37FFF37E-2152-433E-B418-A79A47307F3A}">
      <dgm:prSet/>
      <dgm:spPr/>
      <dgm:t>
        <a:bodyPr/>
        <a:lstStyle/>
        <a:p>
          <a:endParaRPr lang="ru-RU"/>
        </a:p>
      </dgm:t>
    </dgm:pt>
    <dgm:pt modelId="{3C4F1070-3C44-444E-BEB4-16F2CACE004E}">
      <dgm:prSet phldrT="[Текст]"/>
      <dgm:spPr/>
      <dgm:t>
        <a:bodyPr/>
        <a:lstStyle/>
        <a:p>
          <a:r>
            <a:rPr lang="ru-RU" dirty="0" smtClean="0"/>
            <a:t>принимаемые решения основываются на согласии </a:t>
          </a:r>
          <a:endParaRPr lang="ru-RU" dirty="0"/>
        </a:p>
      </dgm:t>
    </dgm:pt>
    <dgm:pt modelId="{83923836-9718-46B3-A9E4-74728B34D38F}" type="parTrans" cxnId="{A48BFA03-8190-415F-985A-E67BB1169A79}">
      <dgm:prSet/>
      <dgm:spPr/>
      <dgm:t>
        <a:bodyPr/>
        <a:lstStyle/>
        <a:p>
          <a:endParaRPr lang="ru-RU"/>
        </a:p>
      </dgm:t>
    </dgm:pt>
    <dgm:pt modelId="{DCE01FEF-2C34-4D17-A8DD-F1A27ED22F31}" type="sibTrans" cxnId="{A48BFA03-8190-415F-985A-E67BB1169A79}">
      <dgm:prSet/>
      <dgm:spPr/>
      <dgm:t>
        <a:bodyPr/>
        <a:lstStyle/>
        <a:p>
          <a:endParaRPr lang="ru-RU"/>
        </a:p>
      </dgm:t>
    </dgm:pt>
    <dgm:pt modelId="{63F4AE86-58AE-488E-A23C-525117876A29}" type="pres">
      <dgm:prSet presAssocID="{0102C40F-2CFB-4698-822B-431E7630A5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F9097-C3AA-415A-899D-423C5D35D103}" type="pres">
      <dgm:prSet presAssocID="{05477104-EE37-4824-85DB-4F838B976F91}" presName="node" presStyleLbl="node1" presStyleIdx="0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0B07-C1AB-40EE-918D-BA9627AA34AA}" type="pres">
      <dgm:prSet presAssocID="{05477104-EE37-4824-85DB-4F838B976F91}" presName="spNode" presStyleCnt="0"/>
      <dgm:spPr/>
    </dgm:pt>
    <dgm:pt modelId="{67426898-E976-41D8-ADAD-856A9A8F8B6A}" type="pres">
      <dgm:prSet presAssocID="{9FD7DB09-9ECD-4B9B-A6FB-DF183BF4B0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4E087D-5749-4372-BF04-4AC6EDDA6FFB}" type="pres">
      <dgm:prSet presAssocID="{ABD9738C-CC6B-4845-8AAE-FD74D083D1DB}" presName="node" presStyleLbl="node1" presStyleIdx="1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F66D-D609-4995-A492-322A5DD13E12}" type="pres">
      <dgm:prSet presAssocID="{ABD9738C-CC6B-4845-8AAE-FD74D083D1DB}" presName="spNode" presStyleCnt="0"/>
      <dgm:spPr/>
    </dgm:pt>
    <dgm:pt modelId="{12D167D3-B69B-4FE9-860F-AB9BF3DD7B6F}" type="pres">
      <dgm:prSet presAssocID="{603E67F0-FB7D-4AB7-9654-477AFC2B03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E4E14B3-677A-47C2-A41D-92653704BB8D}" type="pres">
      <dgm:prSet presAssocID="{4B8DCFE1-97AA-48AD-B123-7E3B736D9566}" presName="node" presStyleLbl="node1" presStyleIdx="2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2EBE-DE03-4E35-92B7-B0AA1879006B}" type="pres">
      <dgm:prSet presAssocID="{4B8DCFE1-97AA-48AD-B123-7E3B736D9566}" presName="spNode" presStyleCnt="0"/>
      <dgm:spPr/>
    </dgm:pt>
    <dgm:pt modelId="{194963A7-880A-4881-8828-C22C74C796A0}" type="pres">
      <dgm:prSet presAssocID="{7D729629-7BDB-4801-94CF-FC81DC6DC1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C899CCA-F483-43FC-88CD-682A5CE0432C}" type="pres">
      <dgm:prSet presAssocID="{0BAF6FB6-57CB-4A1F-A2E9-353BC0AB0D87}" presName="node" presStyleLbl="node1" presStyleIdx="3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5D52-0087-4CEA-A83E-3E9A64C17208}" type="pres">
      <dgm:prSet presAssocID="{0BAF6FB6-57CB-4A1F-A2E9-353BC0AB0D87}" presName="spNode" presStyleCnt="0"/>
      <dgm:spPr/>
    </dgm:pt>
    <dgm:pt modelId="{EE0B5F62-C593-4715-8A9B-CB00C7822AF1}" type="pres">
      <dgm:prSet presAssocID="{A7C6CE28-3F30-4ED2-A358-DBE1277056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B7D063-97A8-41AC-B8F7-24E2BB91C483}" type="pres">
      <dgm:prSet presAssocID="{3C4F1070-3C44-444E-BEB4-16F2CACE004E}" presName="node" presStyleLbl="node1" presStyleIdx="4" presStyleCnt="5" custScaleX="13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B29F-6D49-4425-940A-CB7D9F6C2F9D}" type="pres">
      <dgm:prSet presAssocID="{3C4F1070-3C44-444E-BEB4-16F2CACE004E}" presName="spNode" presStyleCnt="0"/>
      <dgm:spPr/>
    </dgm:pt>
    <dgm:pt modelId="{C318B40F-7E06-405A-A29E-5A7EC87FFCF7}" type="pres">
      <dgm:prSet presAssocID="{DCE01FEF-2C34-4D17-A8DD-F1A27ED22F3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3D02B53-4378-495D-BF50-B7B3761445C6}" type="presOf" srcId="{3C4F1070-3C44-444E-BEB4-16F2CACE004E}" destId="{61B7D063-97A8-41AC-B8F7-24E2BB91C483}" srcOrd="0" destOrd="0" presId="urn:microsoft.com/office/officeart/2005/8/layout/cycle5"/>
    <dgm:cxn modelId="{37FFF37E-2152-433E-B418-A79A47307F3A}" srcId="{0102C40F-2CFB-4698-822B-431E7630A5E5}" destId="{0BAF6FB6-57CB-4A1F-A2E9-353BC0AB0D87}" srcOrd="3" destOrd="0" parTransId="{59C2600A-75E4-4BFC-B181-3D8FE0644886}" sibTransId="{A7C6CE28-3F30-4ED2-A358-DBE12770569E}"/>
    <dgm:cxn modelId="{A3A48CCE-8999-4754-8281-ECC1A63B544F}" type="presOf" srcId="{7D729629-7BDB-4801-94CF-FC81DC6DC1D3}" destId="{194963A7-880A-4881-8828-C22C74C796A0}" srcOrd="0" destOrd="0" presId="urn:microsoft.com/office/officeart/2005/8/layout/cycle5"/>
    <dgm:cxn modelId="{449FB79B-E4BA-4FF5-836C-7A0FBC504440}" srcId="{0102C40F-2CFB-4698-822B-431E7630A5E5}" destId="{05477104-EE37-4824-85DB-4F838B976F91}" srcOrd="0" destOrd="0" parTransId="{D9C539D2-8057-4E4D-818F-E4F83687ADEE}" sibTransId="{9FD7DB09-9ECD-4B9B-A6FB-DF183BF4B095}"/>
    <dgm:cxn modelId="{AB03AFAB-63EB-430E-8CB4-14D6F76A125A}" srcId="{0102C40F-2CFB-4698-822B-431E7630A5E5}" destId="{4B8DCFE1-97AA-48AD-B123-7E3B736D9566}" srcOrd="2" destOrd="0" parTransId="{E00F3A32-EABD-4DCA-84C2-9C40572DA627}" sibTransId="{7D729629-7BDB-4801-94CF-FC81DC6DC1D3}"/>
    <dgm:cxn modelId="{A55C092B-2097-4131-AF2A-A18398E8D9D2}" type="presOf" srcId="{0BAF6FB6-57CB-4A1F-A2E9-353BC0AB0D87}" destId="{6C899CCA-F483-43FC-88CD-682A5CE0432C}" srcOrd="0" destOrd="0" presId="urn:microsoft.com/office/officeart/2005/8/layout/cycle5"/>
    <dgm:cxn modelId="{0AC165DC-3ABE-44BF-B5DB-4625AFB47EB2}" type="presOf" srcId="{ABD9738C-CC6B-4845-8AAE-FD74D083D1DB}" destId="{664E087D-5749-4372-BF04-4AC6EDDA6FFB}" srcOrd="0" destOrd="0" presId="urn:microsoft.com/office/officeart/2005/8/layout/cycle5"/>
    <dgm:cxn modelId="{CA5C5167-B76F-4C35-87DB-675752FDEB75}" type="presOf" srcId="{9FD7DB09-9ECD-4B9B-A6FB-DF183BF4B095}" destId="{67426898-E976-41D8-ADAD-856A9A8F8B6A}" srcOrd="0" destOrd="0" presId="urn:microsoft.com/office/officeart/2005/8/layout/cycle5"/>
    <dgm:cxn modelId="{DD0A2E81-ACFD-4FC1-8366-BAB4460B7AF5}" type="presOf" srcId="{0102C40F-2CFB-4698-822B-431E7630A5E5}" destId="{63F4AE86-58AE-488E-A23C-525117876A29}" srcOrd="0" destOrd="0" presId="urn:microsoft.com/office/officeart/2005/8/layout/cycle5"/>
    <dgm:cxn modelId="{65C8E56E-9865-44A6-BADD-2DD5491C0032}" srcId="{0102C40F-2CFB-4698-822B-431E7630A5E5}" destId="{ABD9738C-CC6B-4845-8AAE-FD74D083D1DB}" srcOrd="1" destOrd="0" parTransId="{E85BCD4F-A85A-4608-94FD-98C5D4C7261C}" sibTransId="{603E67F0-FB7D-4AB7-9654-477AFC2B0318}"/>
    <dgm:cxn modelId="{9F85A8A1-C887-418E-BB6A-28532AD1A39E}" type="presOf" srcId="{05477104-EE37-4824-85DB-4F838B976F91}" destId="{B18F9097-C3AA-415A-899D-423C5D35D103}" srcOrd="0" destOrd="0" presId="urn:microsoft.com/office/officeart/2005/8/layout/cycle5"/>
    <dgm:cxn modelId="{9D3363A6-0451-4BC5-B18D-4CC0AB241D67}" type="presOf" srcId="{603E67F0-FB7D-4AB7-9654-477AFC2B0318}" destId="{12D167D3-B69B-4FE9-860F-AB9BF3DD7B6F}" srcOrd="0" destOrd="0" presId="urn:microsoft.com/office/officeart/2005/8/layout/cycle5"/>
    <dgm:cxn modelId="{A48BFA03-8190-415F-985A-E67BB1169A79}" srcId="{0102C40F-2CFB-4698-822B-431E7630A5E5}" destId="{3C4F1070-3C44-444E-BEB4-16F2CACE004E}" srcOrd="4" destOrd="0" parTransId="{83923836-9718-46B3-A9E4-74728B34D38F}" sibTransId="{DCE01FEF-2C34-4D17-A8DD-F1A27ED22F31}"/>
    <dgm:cxn modelId="{931287FC-DF99-471B-B457-BB3B9D2835AA}" type="presOf" srcId="{A7C6CE28-3F30-4ED2-A358-DBE12770569E}" destId="{EE0B5F62-C593-4715-8A9B-CB00C7822AF1}" srcOrd="0" destOrd="0" presId="urn:microsoft.com/office/officeart/2005/8/layout/cycle5"/>
    <dgm:cxn modelId="{17F2131B-E8BF-4549-A464-F8A70AB0546D}" type="presOf" srcId="{DCE01FEF-2C34-4D17-A8DD-F1A27ED22F31}" destId="{C318B40F-7E06-405A-A29E-5A7EC87FFCF7}" srcOrd="0" destOrd="0" presId="urn:microsoft.com/office/officeart/2005/8/layout/cycle5"/>
    <dgm:cxn modelId="{FE48F803-5207-4312-9C72-074FD891A70C}" type="presOf" srcId="{4B8DCFE1-97AA-48AD-B123-7E3B736D9566}" destId="{5E4E14B3-677A-47C2-A41D-92653704BB8D}" srcOrd="0" destOrd="0" presId="urn:microsoft.com/office/officeart/2005/8/layout/cycle5"/>
    <dgm:cxn modelId="{219748CB-37FE-49A0-9D30-5F11632306D2}" type="presParOf" srcId="{63F4AE86-58AE-488E-A23C-525117876A29}" destId="{B18F9097-C3AA-415A-899D-423C5D35D103}" srcOrd="0" destOrd="0" presId="urn:microsoft.com/office/officeart/2005/8/layout/cycle5"/>
    <dgm:cxn modelId="{019D8DD2-E7C9-43CD-9274-BCABBC47E1BA}" type="presParOf" srcId="{63F4AE86-58AE-488E-A23C-525117876A29}" destId="{ECA60B07-C1AB-40EE-918D-BA9627AA34AA}" srcOrd="1" destOrd="0" presId="urn:microsoft.com/office/officeart/2005/8/layout/cycle5"/>
    <dgm:cxn modelId="{061FF90C-8902-490F-A186-36CD3D537910}" type="presParOf" srcId="{63F4AE86-58AE-488E-A23C-525117876A29}" destId="{67426898-E976-41D8-ADAD-856A9A8F8B6A}" srcOrd="2" destOrd="0" presId="urn:microsoft.com/office/officeart/2005/8/layout/cycle5"/>
    <dgm:cxn modelId="{C2873FC3-C45F-40BC-B963-40496EBAD125}" type="presParOf" srcId="{63F4AE86-58AE-488E-A23C-525117876A29}" destId="{664E087D-5749-4372-BF04-4AC6EDDA6FFB}" srcOrd="3" destOrd="0" presId="urn:microsoft.com/office/officeart/2005/8/layout/cycle5"/>
    <dgm:cxn modelId="{3188C8E1-00D5-4963-8BF1-D791582F95C2}" type="presParOf" srcId="{63F4AE86-58AE-488E-A23C-525117876A29}" destId="{4950F66D-D609-4995-A492-322A5DD13E12}" srcOrd="4" destOrd="0" presId="urn:microsoft.com/office/officeart/2005/8/layout/cycle5"/>
    <dgm:cxn modelId="{47B5777A-0419-4234-8F3C-C22254AFBDE4}" type="presParOf" srcId="{63F4AE86-58AE-488E-A23C-525117876A29}" destId="{12D167D3-B69B-4FE9-860F-AB9BF3DD7B6F}" srcOrd="5" destOrd="0" presId="urn:microsoft.com/office/officeart/2005/8/layout/cycle5"/>
    <dgm:cxn modelId="{B4ADABEA-6D5D-4C07-84A5-AC2348AB31D7}" type="presParOf" srcId="{63F4AE86-58AE-488E-A23C-525117876A29}" destId="{5E4E14B3-677A-47C2-A41D-92653704BB8D}" srcOrd="6" destOrd="0" presId="urn:microsoft.com/office/officeart/2005/8/layout/cycle5"/>
    <dgm:cxn modelId="{B19123C7-A946-4BC2-8FB5-D9228877B6F0}" type="presParOf" srcId="{63F4AE86-58AE-488E-A23C-525117876A29}" destId="{ECB72EBE-DE03-4E35-92B7-B0AA1879006B}" srcOrd="7" destOrd="0" presId="urn:microsoft.com/office/officeart/2005/8/layout/cycle5"/>
    <dgm:cxn modelId="{5CA7BE8A-5E8B-49EC-A8FD-54B4374198EF}" type="presParOf" srcId="{63F4AE86-58AE-488E-A23C-525117876A29}" destId="{194963A7-880A-4881-8828-C22C74C796A0}" srcOrd="8" destOrd="0" presId="urn:microsoft.com/office/officeart/2005/8/layout/cycle5"/>
    <dgm:cxn modelId="{C5488577-389D-474B-95A1-C9968F605F76}" type="presParOf" srcId="{63F4AE86-58AE-488E-A23C-525117876A29}" destId="{6C899CCA-F483-43FC-88CD-682A5CE0432C}" srcOrd="9" destOrd="0" presId="urn:microsoft.com/office/officeart/2005/8/layout/cycle5"/>
    <dgm:cxn modelId="{13C944AF-CB49-4087-9FB2-E1D925858623}" type="presParOf" srcId="{63F4AE86-58AE-488E-A23C-525117876A29}" destId="{5F755D52-0087-4CEA-A83E-3E9A64C17208}" srcOrd="10" destOrd="0" presId="urn:microsoft.com/office/officeart/2005/8/layout/cycle5"/>
    <dgm:cxn modelId="{009C79DD-6EFA-4B9B-8F5A-AE75116309FA}" type="presParOf" srcId="{63F4AE86-58AE-488E-A23C-525117876A29}" destId="{EE0B5F62-C593-4715-8A9B-CB00C7822AF1}" srcOrd="11" destOrd="0" presId="urn:microsoft.com/office/officeart/2005/8/layout/cycle5"/>
    <dgm:cxn modelId="{A7774BBC-C4A4-415F-9A16-8E8F57BAE7DC}" type="presParOf" srcId="{63F4AE86-58AE-488E-A23C-525117876A29}" destId="{61B7D063-97A8-41AC-B8F7-24E2BB91C483}" srcOrd="12" destOrd="0" presId="urn:microsoft.com/office/officeart/2005/8/layout/cycle5"/>
    <dgm:cxn modelId="{ECDD62DE-6F38-4546-B621-5F96B22106BD}" type="presParOf" srcId="{63F4AE86-58AE-488E-A23C-525117876A29}" destId="{B8C6B29F-6D49-4425-940A-CB7D9F6C2F9D}" srcOrd="13" destOrd="0" presId="urn:microsoft.com/office/officeart/2005/8/layout/cycle5"/>
    <dgm:cxn modelId="{FC72F102-1B92-4083-9934-FC9B7E7D2D63}" type="presParOf" srcId="{63F4AE86-58AE-488E-A23C-525117876A29}" destId="{C318B40F-7E06-405A-A29E-5A7EC87FFCF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A5A082-5FB7-4232-B004-CBE27A7175B7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D29358B8-C02C-40B7-A7E5-50AF7C3FB769}">
      <dgm:prSet phldrT="[Текст]"/>
      <dgm:spPr>
        <a:solidFill>
          <a:srgbClr val="BCFACC"/>
        </a:solidFill>
      </dgm:spPr>
      <dgm:t>
        <a:bodyPr/>
        <a:lstStyle/>
        <a:p>
          <a:r>
            <a:rPr lang="ru-RU" dirty="0" smtClean="0"/>
            <a:t>уточнить правильность распределения ролей и ответственности</a:t>
          </a:r>
          <a:endParaRPr lang="ru-RU" dirty="0"/>
        </a:p>
      </dgm:t>
    </dgm:pt>
    <dgm:pt modelId="{1529AB62-4FCD-4660-AFAA-2B8FC6628262}" type="parTrans" cxnId="{446762D8-3639-4D5A-BB4D-C3019DAA5342}">
      <dgm:prSet/>
      <dgm:spPr/>
      <dgm:t>
        <a:bodyPr/>
        <a:lstStyle/>
        <a:p>
          <a:endParaRPr lang="ru-RU"/>
        </a:p>
      </dgm:t>
    </dgm:pt>
    <dgm:pt modelId="{969045F7-2B17-4B0D-B8CB-9DFC3FF96568}" type="sibTrans" cxnId="{446762D8-3639-4D5A-BB4D-C3019DAA5342}">
      <dgm:prSet/>
      <dgm:spPr/>
      <dgm:t>
        <a:bodyPr/>
        <a:lstStyle/>
        <a:p>
          <a:endParaRPr lang="ru-RU"/>
        </a:p>
      </dgm:t>
    </dgm:pt>
    <dgm:pt modelId="{9D7BB015-132D-4510-88E5-9D000F7CA5F1}">
      <dgm:prSet phldrT="[Текст]"/>
      <dgm:spPr>
        <a:solidFill>
          <a:srgbClr val="FEFCB2"/>
        </a:solidFill>
      </dgm:spPr>
      <dgm:t>
        <a:bodyPr/>
        <a:lstStyle/>
        <a:p>
          <a:r>
            <a:rPr lang="ru-RU" dirty="0" smtClean="0"/>
            <a:t>организовать получение исполнителями оценки их работ </a:t>
          </a:r>
          <a:endParaRPr lang="ru-RU" dirty="0"/>
        </a:p>
      </dgm:t>
    </dgm:pt>
    <dgm:pt modelId="{325D360A-795D-49A0-9286-1EF525D92B88}" type="parTrans" cxnId="{CD2496B2-DB20-4C75-A716-DE75ABC70915}">
      <dgm:prSet/>
      <dgm:spPr/>
      <dgm:t>
        <a:bodyPr/>
        <a:lstStyle/>
        <a:p>
          <a:endParaRPr lang="ru-RU"/>
        </a:p>
      </dgm:t>
    </dgm:pt>
    <dgm:pt modelId="{715C0F11-9691-46EF-86DF-4AAB097E222C}" type="sibTrans" cxnId="{CD2496B2-DB20-4C75-A716-DE75ABC70915}">
      <dgm:prSet/>
      <dgm:spPr/>
      <dgm:t>
        <a:bodyPr/>
        <a:lstStyle/>
        <a:p>
          <a:endParaRPr lang="ru-RU"/>
        </a:p>
      </dgm:t>
    </dgm:pt>
    <dgm:pt modelId="{EFA39090-2330-4BAE-8746-F580632DD9B8}">
      <dgm:prSet phldrT="[Текст]"/>
      <dgm:spPr/>
      <dgm:t>
        <a:bodyPr/>
        <a:lstStyle/>
        <a:p>
          <a:r>
            <a:rPr lang="ru-RU" dirty="0" smtClean="0"/>
            <a:t>выявить неизвестные ранее проблемы</a:t>
          </a:r>
          <a:endParaRPr lang="ru-RU" dirty="0"/>
        </a:p>
      </dgm:t>
    </dgm:pt>
    <dgm:pt modelId="{9508D686-3088-443D-871F-95A5FBEF48DC}" type="parTrans" cxnId="{1F99E422-5FF0-4A34-93C0-88E31F031AF1}">
      <dgm:prSet/>
      <dgm:spPr/>
      <dgm:t>
        <a:bodyPr/>
        <a:lstStyle/>
        <a:p>
          <a:endParaRPr lang="ru-RU"/>
        </a:p>
      </dgm:t>
    </dgm:pt>
    <dgm:pt modelId="{32053CD3-F19A-4F81-86BD-B4E7F8DC98B7}" type="sibTrans" cxnId="{1F99E422-5FF0-4A34-93C0-88E31F031AF1}">
      <dgm:prSet/>
      <dgm:spPr/>
      <dgm:t>
        <a:bodyPr/>
        <a:lstStyle/>
        <a:p>
          <a:endParaRPr lang="ru-RU"/>
        </a:p>
      </dgm:t>
    </dgm:pt>
    <dgm:pt modelId="{43864BEB-7C09-4F5A-96BF-F49C6EEE91BC}">
      <dgm:prSet phldrT="[Текст]"/>
      <dgm:spPr/>
      <dgm:t>
        <a:bodyPr/>
        <a:lstStyle/>
        <a:p>
          <a:r>
            <a:rPr lang="ru-RU" dirty="0" smtClean="0"/>
            <a:t>определить ближайшие цели</a:t>
          </a:r>
          <a:endParaRPr lang="ru-RU" dirty="0"/>
        </a:p>
      </dgm:t>
    </dgm:pt>
    <dgm:pt modelId="{AEAA5070-1DAB-441E-B631-51B0CF099214}" type="parTrans" cxnId="{46DB854F-BAA3-437A-99AC-BDD68DC6F5B6}">
      <dgm:prSet/>
      <dgm:spPr/>
      <dgm:t>
        <a:bodyPr/>
        <a:lstStyle/>
        <a:p>
          <a:endParaRPr lang="ru-RU"/>
        </a:p>
      </dgm:t>
    </dgm:pt>
    <dgm:pt modelId="{95A769DE-0ECD-4900-B596-FA375B26BE21}" type="sibTrans" cxnId="{46DB854F-BAA3-437A-99AC-BDD68DC6F5B6}">
      <dgm:prSet/>
      <dgm:spPr/>
      <dgm:t>
        <a:bodyPr/>
        <a:lstStyle/>
        <a:p>
          <a:endParaRPr lang="ru-RU"/>
        </a:p>
      </dgm:t>
    </dgm:pt>
    <dgm:pt modelId="{03EDE80B-3E25-472C-87EC-14F03FA13352}">
      <dgm:prSet phldrT="[Текст]"/>
      <dgm:spPr/>
      <dgm:t>
        <a:bodyPr/>
        <a:lstStyle/>
        <a:p>
          <a:r>
            <a:rPr lang="ru-RU" dirty="0" smtClean="0"/>
            <a:t>разработать индивидуальные планы повышения квалификации</a:t>
          </a:r>
          <a:endParaRPr lang="ru-RU" dirty="0"/>
        </a:p>
      </dgm:t>
    </dgm:pt>
    <dgm:pt modelId="{83B3D2D9-9FE1-493F-809E-53F24FE8B1AC}" type="parTrans" cxnId="{E7A94871-77BE-472A-8224-7BF0B17E8921}">
      <dgm:prSet/>
      <dgm:spPr/>
      <dgm:t>
        <a:bodyPr/>
        <a:lstStyle/>
        <a:p>
          <a:endParaRPr lang="ru-RU"/>
        </a:p>
      </dgm:t>
    </dgm:pt>
    <dgm:pt modelId="{A04368B4-9F00-4F78-B64F-F026249DD05C}" type="sibTrans" cxnId="{E7A94871-77BE-472A-8224-7BF0B17E8921}">
      <dgm:prSet/>
      <dgm:spPr/>
      <dgm:t>
        <a:bodyPr/>
        <a:lstStyle/>
        <a:p>
          <a:endParaRPr lang="ru-RU"/>
        </a:p>
      </dgm:t>
    </dgm:pt>
    <dgm:pt modelId="{D409D289-88E8-4A05-9537-791148A5AE24}" type="pres">
      <dgm:prSet presAssocID="{A5A5A082-5FB7-4232-B004-CBE27A7175B7}" presName="Name0" presStyleCnt="0">
        <dgm:presLayoutVars>
          <dgm:dir/>
          <dgm:resizeHandles val="exact"/>
        </dgm:presLayoutVars>
      </dgm:prSet>
      <dgm:spPr/>
    </dgm:pt>
    <dgm:pt modelId="{4DD330E5-A046-4F54-8E87-7615E739D26E}" type="pres">
      <dgm:prSet presAssocID="{A5A5A082-5FB7-4232-B004-CBE27A7175B7}" presName="fgShape" presStyleLbl="fgShp" presStyleIdx="0" presStyleCnt="1"/>
      <dgm:spPr/>
    </dgm:pt>
    <dgm:pt modelId="{4ACE12A2-B3BC-475E-B3CB-9AA0CFCBB9F6}" type="pres">
      <dgm:prSet presAssocID="{A5A5A082-5FB7-4232-B004-CBE27A7175B7}" presName="linComp" presStyleCnt="0"/>
      <dgm:spPr/>
    </dgm:pt>
    <dgm:pt modelId="{4EBA35A2-2EC4-4E6E-83AF-9554D7F2D8A7}" type="pres">
      <dgm:prSet presAssocID="{D29358B8-C02C-40B7-A7E5-50AF7C3FB769}" presName="compNode" presStyleCnt="0"/>
      <dgm:spPr/>
    </dgm:pt>
    <dgm:pt modelId="{803B6304-6703-4051-92A1-F3988851FB92}" type="pres">
      <dgm:prSet presAssocID="{D29358B8-C02C-40B7-A7E5-50AF7C3FB769}" presName="bkgdShape" presStyleLbl="node1" presStyleIdx="0" presStyleCnt="5" custLinFactNeighborX="-26331" custLinFactNeighborY="8679"/>
      <dgm:spPr/>
      <dgm:t>
        <a:bodyPr/>
        <a:lstStyle/>
        <a:p>
          <a:endParaRPr lang="ru-RU"/>
        </a:p>
      </dgm:t>
    </dgm:pt>
    <dgm:pt modelId="{26532D39-C7E7-46F3-A8DC-54F2FA5EE83D}" type="pres">
      <dgm:prSet presAssocID="{D29358B8-C02C-40B7-A7E5-50AF7C3FB76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01B9C-B616-4170-A0DC-139C5E7D497B}" type="pres">
      <dgm:prSet presAssocID="{D29358B8-C02C-40B7-A7E5-50AF7C3FB769}" presName="invisiNode" presStyleLbl="node1" presStyleIdx="0" presStyleCnt="5"/>
      <dgm:spPr/>
    </dgm:pt>
    <dgm:pt modelId="{5AE30381-F1FA-4258-9E1B-CD42D0F5C88F}" type="pres">
      <dgm:prSet presAssocID="{D29358B8-C02C-40B7-A7E5-50AF7C3FB769}" presName="imagNode" presStyleLbl="fgImgPlace1" presStyleIdx="0" presStyleCnt="5"/>
      <dgm:spPr/>
    </dgm:pt>
    <dgm:pt modelId="{6158BEDE-4E63-4F1B-A9C1-8F5E750AB8D2}" type="pres">
      <dgm:prSet presAssocID="{969045F7-2B17-4B0D-B8CB-9DFC3FF965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A7CB7C-EED4-4D44-8520-1CED57860350}" type="pres">
      <dgm:prSet presAssocID="{9D7BB015-132D-4510-88E5-9D000F7CA5F1}" presName="compNode" presStyleCnt="0"/>
      <dgm:spPr/>
    </dgm:pt>
    <dgm:pt modelId="{D5AE492B-AF1C-471D-B1C6-A4AF420DAE7B}" type="pres">
      <dgm:prSet presAssocID="{9D7BB015-132D-4510-88E5-9D000F7CA5F1}" presName="bkgdShape" presStyleLbl="node1" presStyleIdx="1" presStyleCnt="5"/>
      <dgm:spPr/>
      <dgm:t>
        <a:bodyPr/>
        <a:lstStyle/>
        <a:p>
          <a:endParaRPr lang="ru-RU"/>
        </a:p>
      </dgm:t>
    </dgm:pt>
    <dgm:pt modelId="{20BB080E-DAD1-49BD-8D07-3674BF795036}" type="pres">
      <dgm:prSet presAssocID="{9D7BB015-132D-4510-88E5-9D000F7CA5F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4782-D8CA-4200-98B1-8F477F73B05F}" type="pres">
      <dgm:prSet presAssocID="{9D7BB015-132D-4510-88E5-9D000F7CA5F1}" presName="invisiNode" presStyleLbl="node1" presStyleIdx="1" presStyleCnt="5"/>
      <dgm:spPr/>
    </dgm:pt>
    <dgm:pt modelId="{0453BB2C-C659-401A-B7D3-882D67BB93C4}" type="pres">
      <dgm:prSet presAssocID="{9D7BB015-132D-4510-88E5-9D000F7CA5F1}" presName="imagNode" presStyleLbl="fgImgPlace1" presStyleIdx="1" presStyleCnt="5"/>
      <dgm:spPr/>
    </dgm:pt>
    <dgm:pt modelId="{DA3BDE07-1559-4897-A5C2-7F4E1CE5FC3F}" type="pres">
      <dgm:prSet presAssocID="{715C0F11-9691-46EF-86DF-4AAB097E22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6EFF43-9078-4A7C-BB93-207F046DB8F0}" type="pres">
      <dgm:prSet presAssocID="{EFA39090-2330-4BAE-8746-F580632DD9B8}" presName="compNode" presStyleCnt="0"/>
      <dgm:spPr/>
    </dgm:pt>
    <dgm:pt modelId="{F3B7EC18-A9E9-4804-ABBD-833208399798}" type="pres">
      <dgm:prSet presAssocID="{EFA39090-2330-4BAE-8746-F580632DD9B8}" presName="bkgdShape" presStyleLbl="node1" presStyleIdx="2" presStyleCnt="5"/>
      <dgm:spPr/>
      <dgm:t>
        <a:bodyPr/>
        <a:lstStyle/>
        <a:p>
          <a:endParaRPr lang="ru-RU"/>
        </a:p>
      </dgm:t>
    </dgm:pt>
    <dgm:pt modelId="{834600A7-5B25-41A9-8525-3DFF4CD2D803}" type="pres">
      <dgm:prSet presAssocID="{EFA39090-2330-4BAE-8746-F580632DD9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FB5B-C75A-4B3E-8C96-4A986CBF1DA2}" type="pres">
      <dgm:prSet presAssocID="{EFA39090-2330-4BAE-8746-F580632DD9B8}" presName="invisiNode" presStyleLbl="node1" presStyleIdx="2" presStyleCnt="5"/>
      <dgm:spPr/>
    </dgm:pt>
    <dgm:pt modelId="{A524BBB5-6C15-46A8-8558-8E64B3740CB0}" type="pres">
      <dgm:prSet presAssocID="{EFA39090-2330-4BAE-8746-F580632DD9B8}" presName="imagNode" presStyleLbl="fgImgPlace1" presStyleIdx="2" presStyleCnt="5"/>
      <dgm:spPr/>
    </dgm:pt>
    <dgm:pt modelId="{FD71FBF7-C14C-440D-9727-83924FC0381A}" type="pres">
      <dgm:prSet presAssocID="{32053CD3-F19A-4F81-86BD-B4E7F8DC98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70DF9D-8E72-497C-A57C-6715A6742FF7}" type="pres">
      <dgm:prSet presAssocID="{03EDE80B-3E25-472C-87EC-14F03FA13352}" presName="compNode" presStyleCnt="0"/>
      <dgm:spPr/>
    </dgm:pt>
    <dgm:pt modelId="{8F6750A1-328F-45FD-BD0C-FDF14CCC0133}" type="pres">
      <dgm:prSet presAssocID="{03EDE80B-3E25-472C-87EC-14F03FA13352}" presName="bkgdShape" presStyleLbl="node1" presStyleIdx="3" presStyleCnt="5"/>
      <dgm:spPr/>
      <dgm:t>
        <a:bodyPr/>
        <a:lstStyle/>
        <a:p>
          <a:endParaRPr lang="ru-RU"/>
        </a:p>
      </dgm:t>
    </dgm:pt>
    <dgm:pt modelId="{24249343-7688-4E3D-AA50-5B007877F394}" type="pres">
      <dgm:prSet presAssocID="{03EDE80B-3E25-472C-87EC-14F03FA1335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9F264-D596-4A3E-9728-53391F7902A3}" type="pres">
      <dgm:prSet presAssocID="{03EDE80B-3E25-472C-87EC-14F03FA13352}" presName="invisiNode" presStyleLbl="node1" presStyleIdx="3" presStyleCnt="5"/>
      <dgm:spPr/>
    </dgm:pt>
    <dgm:pt modelId="{9F9B0CE9-CA1C-4326-9D4A-938AE10AEDC8}" type="pres">
      <dgm:prSet presAssocID="{03EDE80B-3E25-472C-87EC-14F03FA13352}" presName="imagNode" presStyleLbl="fgImgPlace1" presStyleIdx="3" presStyleCnt="5"/>
      <dgm:spPr/>
    </dgm:pt>
    <dgm:pt modelId="{FECD8640-9569-42B2-AFD1-2C9BEFA4B0F4}" type="pres">
      <dgm:prSet presAssocID="{A04368B4-9F00-4F78-B64F-F026249DD0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545E9A-1744-4F43-ABC4-B9A8CDE5A66D}" type="pres">
      <dgm:prSet presAssocID="{43864BEB-7C09-4F5A-96BF-F49C6EEE91BC}" presName="compNode" presStyleCnt="0"/>
      <dgm:spPr/>
    </dgm:pt>
    <dgm:pt modelId="{6965409E-0AA9-4359-BA5B-274A5B4F4783}" type="pres">
      <dgm:prSet presAssocID="{43864BEB-7C09-4F5A-96BF-F49C6EEE91BC}" presName="bkgdShape" presStyleLbl="node1" presStyleIdx="4" presStyleCnt="5"/>
      <dgm:spPr/>
      <dgm:t>
        <a:bodyPr/>
        <a:lstStyle/>
        <a:p>
          <a:endParaRPr lang="ru-RU"/>
        </a:p>
      </dgm:t>
    </dgm:pt>
    <dgm:pt modelId="{99520AC9-1363-4F11-A755-DC5E6D4230AA}" type="pres">
      <dgm:prSet presAssocID="{43864BEB-7C09-4F5A-96BF-F49C6EEE91B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87E8A-F588-454C-B137-F595B378B32A}" type="pres">
      <dgm:prSet presAssocID="{43864BEB-7C09-4F5A-96BF-F49C6EEE91BC}" presName="invisiNode" presStyleLbl="node1" presStyleIdx="4" presStyleCnt="5"/>
      <dgm:spPr/>
    </dgm:pt>
    <dgm:pt modelId="{05F009F8-6601-44F3-A161-5A910BF4FD41}" type="pres">
      <dgm:prSet presAssocID="{43864BEB-7C09-4F5A-96BF-F49C6EEE91BC}" presName="imagNode" presStyleLbl="fgImgPlace1" presStyleIdx="4" presStyleCnt="5"/>
      <dgm:spPr/>
    </dgm:pt>
  </dgm:ptLst>
  <dgm:cxnLst>
    <dgm:cxn modelId="{CADEE7C2-AE6D-430C-A30A-C7A38F5F8FC4}" type="presOf" srcId="{03EDE80B-3E25-472C-87EC-14F03FA13352}" destId="{24249343-7688-4E3D-AA50-5B007877F394}" srcOrd="1" destOrd="0" presId="urn:microsoft.com/office/officeart/2005/8/layout/hList7"/>
    <dgm:cxn modelId="{E7A94871-77BE-472A-8224-7BF0B17E8921}" srcId="{A5A5A082-5FB7-4232-B004-CBE27A7175B7}" destId="{03EDE80B-3E25-472C-87EC-14F03FA13352}" srcOrd="3" destOrd="0" parTransId="{83B3D2D9-9FE1-493F-809E-53F24FE8B1AC}" sibTransId="{A04368B4-9F00-4F78-B64F-F026249DD05C}"/>
    <dgm:cxn modelId="{46DB854F-BAA3-437A-99AC-BDD68DC6F5B6}" srcId="{A5A5A082-5FB7-4232-B004-CBE27A7175B7}" destId="{43864BEB-7C09-4F5A-96BF-F49C6EEE91BC}" srcOrd="4" destOrd="0" parTransId="{AEAA5070-1DAB-441E-B631-51B0CF099214}" sibTransId="{95A769DE-0ECD-4900-B596-FA375B26BE21}"/>
    <dgm:cxn modelId="{3A9B5AC3-96BF-4738-9652-33F0ABE2F2E7}" type="presOf" srcId="{A5A5A082-5FB7-4232-B004-CBE27A7175B7}" destId="{D409D289-88E8-4A05-9537-791148A5AE24}" srcOrd="0" destOrd="0" presId="urn:microsoft.com/office/officeart/2005/8/layout/hList7"/>
    <dgm:cxn modelId="{446762D8-3639-4D5A-BB4D-C3019DAA5342}" srcId="{A5A5A082-5FB7-4232-B004-CBE27A7175B7}" destId="{D29358B8-C02C-40B7-A7E5-50AF7C3FB769}" srcOrd="0" destOrd="0" parTransId="{1529AB62-4FCD-4660-AFAA-2B8FC6628262}" sibTransId="{969045F7-2B17-4B0D-B8CB-9DFC3FF96568}"/>
    <dgm:cxn modelId="{EA09E814-E9A7-4FAA-93C3-B0DE79AFCD81}" type="presOf" srcId="{32053CD3-F19A-4F81-86BD-B4E7F8DC98B7}" destId="{FD71FBF7-C14C-440D-9727-83924FC0381A}" srcOrd="0" destOrd="0" presId="urn:microsoft.com/office/officeart/2005/8/layout/hList7"/>
    <dgm:cxn modelId="{CD2496B2-DB20-4C75-A716-DE75ABC70915}" srcId="{A5A5A082-5FB7-4232-B004-CBE27A7175B7}" destId="{9D7BB015-132D-4510-88E5-9D000F7CA5F1}" srcOrd="1" destOrd="0" parTransId="{325D360A-795D-49A0-9286-1EF525D92B88}" sibTransId="{715C0F11-9691-46EF-86DF-4AAB097E222C}"/>
    <dgm:cxn modelId="{E57A3120-E2B3-40D1-8B3F-C01B9F3C6CF5}" type="presOf" srcId="{9D7BB015-132D-4510-88E5-9D000F7CA5F1}" destId="{D5AE492B-AF1C-471D-B1C6-A4AF420DAE7B}" srcOrd="0" destOrd="0" presId="urn:microsoft.com/office/officeart/2005/8/layout/hList7"/>
    <dgm:cxn modelId="{1F99E422-5FF0-4A34-93C0-88E31F031AF1}" srcId="{A5A5A082-5FB7-4232-B004-CBE27A7175B7}" destId="{EFA39090-2330-4BAE-8746-F580632DD9B8}" srcOrd="2" destOrd="0" parTransId="{9508D686-3088-443D-871F-95A5FBEF48DC}" sibTransId="{32053CD3-F19A-4F81-86BD-B4E7F8DC98B7}"/>
    <dgm:cxn modelId="{44251FF8-3D84-4624-9A3D-BA347A501775}" type="presOf" srcId="{D29358B8-C02C-40B7-A7E5-50AF7C3FB769}" destId="{803B6304-6703-4051-92A1-F3988851FB92}" srcOrd="0" destOrd="0" presId="urn:microsoft.com/office/officeart/2005/8/layout/hList7"/>
    <dgm:cxn modelId="{396F373D-DDA9-4DA1-B343-24298B24A0F6}" type="presOf" srcId="{D29358B8-C02C-40B7-A7E5-50AF7C3FB769}" destId="{26532D39-C7E7-46F3-A8DC-54F2FA5EE83D}" srcOrd="1" destOrd="0" presId="urn:microsoft.com/office/officeart/2005/8/layout/hList7"/>
    <dgm:cxn modelId="{857E4C73-DE43-42A5-80E8-7BF875FF9E74}" type="presOf" srcId="{EFA39090-2330-4BAE-8746-F580632DD9B8}" destId="{F3B7EC18-A9E9-4804-ABBD-833208399798}" srcOrd="0" destOrd="0" presId="urn:microsoft.com/office/officeart/2005/8/layout/hList7"/>
    <dgm:cxn modelId="{BA2A657B-7EB4-43AB-99E1-33D2086B2F8C}" type="presOf" srcId="{03EDE80B-3E25-472C-87EC-14F03FA13352}" destId="{8F6750A1-328F-45FD-BD0C-FDF14CCC0133}" srcOrd="0" destOrd="0" presId="urn:microsoft.com/office/officeart/2005/8/layout/hList7"/>
    <dgm:cxn modelId="{2470200B-31FC-44BC-96E8-521D99F84940}" type="presOf" srcId="{969045F7-2B17-4B0D-B8CB-9DFC3FF96568}" destId="{6158BEDE-4E63-4F1B-A9C1-8F5E750AB8D2}" srcOrd="0" destOrd="0" presId="urn:microsoft.com/office/officeart/2005/8/layout/hList7"/>
    <dgm:cxn modelId="{3A0B2BC8-4678-462D-8A69-B5B5389F1361}" type="presOf" srcId="{EFA39090-2330-4BAE-8746-F580632DD9B8}" destId="{834600A7-5B25-41A9-8525-3DFF4CD2D803}" srcOrd="1" destOrd="0" presId="urn:microsoft.com/office/officeart/2005/8/layout/hList7"/>
    <dgm:cxn modelId="{B7762B59-8C09-4EDB-8E6C-67F38831A576}" type="presOf" srcId="{43864BEB-7C09-4F5A-96BF-F49C6EEE91BC}" destId="{6965409E-0AA9-4359-BA5B-274A5B4F4783}" srcOrd="0" destOrd="0" presId="urn:microsoft.com/office/officeart/2005/8/layout/hList7"/>
    <dgm:cxn modelId="{098F9F95-CC7E-466A-B761-3D18D46F4106}" type="presOf" srcId="{A04368B4-9F00-4F78-B64F-F026249DD05C}" destId="{FECD8640-9569-42B2-AFD1-2C9BEFA4B0F4}" srcOrd="0" destOrd="0" presId="urn:microsoft.com/office/officeart/2005/8/layout/hList7"/>
    <dgm:cxn modelId="{D1E6074F-29E3-4C67-A77F-151803859141}" type="presOf" srcId="{715C0F11-9691-46EF-86DF-4AAB097E222C}" destId="{DA3BDE07-1559-4897-A5C2-7F4E1CE5FC3F}" srcOrd="0" destOrd="0" presId="urn:microsoft.com/office/officeart/2005/8/layout/hList7"/>
    <dgm:cxn modelId="{33633C77-02E4-47D6-87C4-CB96DC4DF50E}" type="presOf" srcId="{9D7BB015-132D-4510-88E5-9D000F7CA5F1}" destId="{20BB080E-DAD1-49BD-8D07-3674BF795036}" srcOrd="1" destOrd="0" presId="urn:microsoft.com/office/officeart/2005/8/layout/hList7"/>
    <dgm:cxn modelId="{292F9436-BCA3-4947-AC1C-58CFD291FEA7}" type="presOf" srcId="{43864BEB-7C09-4F5A-96BF-F49C6EEE91BC}" destId="{99520AC9-1363-4F11-A755-DC5E6D4230AA}" srcOrd="1" destOrd="0" presId="urn:microsoft.com/office/officeart/2005/8/layout/hList7"/>
    <dgm:cxn modelId="{73A3FEC5-6CB2-492D-99EF-D1BE5B870026}" type="presParOf" srcId="{D409D289-88E8-4A05-9537-791148A5AE24}" destId="{4DD330E5-A046-4F54-8E87-7615E739D26E}" srcOrd="0" destOrd="0" presId="urn:microsoft.com/office/officeart/2005/8/layout/hList7"/>
    <dgm:cxn modelId="{8ABFA6BB-73DB-4A98-B7DF-B9A716A6DCDA}" type="presParOf" srcId="{D409D289-88E8-4A05-9537-791148A5AE24}" destId="{4ACE12A2-B3BC-475E-B3CB-9AA0CFCBB9F6}" srcOrd="1" destOrd="0" presId="urn:microsoft.com/office/officeart/2005/8/layout/hList7"/>
    <dgm:cxn modelId="{68033B35-2485-4632-A069-10516BA23098}" type="presParOf" srcId="{4ACE12A2-B3BC-475E-B3CB-9AA0CFCBB9F6}" destId="{4EBA35A2-2EC4-4E6E-83AF-9554D7F2D8A7}" srcOrd="0" destOrd="0" presId="urn:microsoft.com/office/officeart/2005/8/layout/hList7"/>
    <dgm:cxn modelId="{88A9EF93-F904-4552-8860-BE37F5002A3D}" type="presParOf" srcId="{4EBA35A2-2EC4-4E6E-83AF-9554D7F2D8A7}" destId="{803B6304-6703-4051-92A1-F3988851FB92}" srcOrd="0" destOrd="0" presId="urn:microsoft.com/office/officeart/2005/8/layout/hList7"/>
    <dgm:cxn modelId="{340FC2D8-E19E-4C51-B113-99D8B4C0D447}" type="presParOf" srcId="{4EBA35A2-2EC4-4E6E-83AF-9554D7F2D8A7}" destId="{26532D39-C7E7-46F3-A8DC-54F2FA5EE83D}" srcOrd="1" destOrd="0" presId="urn:microsoft.com/office/officeart/2005/8/layout/hList7"/>
    <dgm:cxn modelId="{BECBD8E3-279F-414F-A5E4-F9252BE33435}" type="presParOf" srcId="{4EBA35A2-2EC4-4E6E-83AF-9554D7F2D8A7}" destId="{8E001B9C-B616-4170-A0DC-139C5E7D497B}" srcOrd="2" destOrd="0" presId="urn:microsoft.com/office/officeart/2005/8/layout/hList7"/>
    <dgm:cxn modelId="{CD5F97FE-7B3B-40F5-98FF-90312360A049}" type="presParOf" srcId="{4EBA35A2-2EC4-4E6E-83AF-9554D7F2D8A7}" destId="{5AE30381-F1FA-4258-9E1B-CD42D0F5C88F}" srcOrd="3" destOrd="0" presId="urn:microsoft.com/office/officeart/2005/8/layout/hList7"/>
    <dgm:cxn modelId="{E8E0E197-4B72-4137-BBED-8DDB84AF4942}" type="presParOf" srcId="{4ACE12A2-B3BC-475E-B3CB-9AA0CFCBB9F6}" destId="{6158BEDE-4E63-4F1B-A9C1-8F5E750AB8D2}" srcOrd="1" destOrd="0" presId="urn:microsoft.com/office/officeart/2005/8/layout/hList7"/>
    <dgm:cxn modelId="{0CB48E32-FEFD-4E53-B5EF-400C0993DEB3}" type="presParOf" srcId="{4ACE12A2-B3BC-475E-B3CB-9AA0CFCBB9F6}" destId="{B5A7CB7C-EED4-4D44-8520-1CED57860350}" srcOrd="2" destOrd="0" presId="urn:microsoft.com/office/officeart/2005/8/layout/hList7"/>
    <dgm:cxn modelId="{5AB829B8-5C1D-49A6-B735-1812546AB391}" type="presParOf" srcId="{B5A7CB7C-EED4-4D44-8520-1CED57860350}" destId="{D5AE492B-AF1C-471D-B1C6-A4AF420DAE7B}" srcOrd="0" destOrd="0" presId="urn:microsoft.com/office/officeart/2005/8/layout/hList7"/>
    <dgm:cxn modelId="{C7163FB2-A107-4234-A62E-2E10AB5A0C36}" type="presParOf" srcId="{B5A7CB7C-EED4-4D44-8520-1CED57860350}" destId="{20BB080E-DAD1-49BD-8D07-3674BF795036}" srcOrd="1" destOrd="0" presId="urn:microsoft.com/office/officeart/2005/8/layout/hList7"/>
    <dgm:cxn modelId="{08A58DDB-3E2E-4C2A-BB27-972E906EA919}" type="presParOf" srcId="{B5A7CB7C-EED4-4D44-8520-1CED57860350}" destId="{3D1E4782-D8CA-4200-98B1-8F477F73B05F}" srcOrd="2" destOrd="0" presId="urn:microsoft.com/office/officeart/2005/8/layout/hList7"/>
    <dgm:cxn modelId="{FF6CC3F1-69B5-405A-B853-1AEFCD6501DC}" type="presParOf" srcId="{B5A7CB7C-EED4-4D44-8520-1CED57860350}" destId="{0453BB2C-C659-401A-B7D3-882D67BB93C4}" srcOrd="3" destOrd="0" presId="urn:microsoft.com/office/officeart/2005/8/layout/hList7"/>
    <dgm:cxn modelId="{73F75FAB-6E29-404C-8278-843E6FE0EC91}" type="presParOf" srcId="{4ACE12A2-B3BC-475E-B3CB-9AA0CFCBB9F6}" destId="{DA3BDE07-1559-4897-A5C2-7F4E1CE5FC3F}" srcOrd="3" destOrd="0" presId="urn:microsoft.com/office/officeart/2005/8/layout/hList7"/>
    <dgm:cxn modelId="{C0DE5398-271E-47BC-856A-E026296D6B29}" type="presParOf" srcId="{4ACE12A2-B3BC-475E-B3CB-9AA0CFCBB9F6}" destId="{706EFF43-9078-4A7C-BB93-207F046DB8F0}" srcOrd="4" destOrd="0" presId="urn:microsoft.com/office/officeart/2005/8/layout/hList7"/>
    <dgm:cxn modelId="{D20E1A78-19C9-4976-93C5-EFA24024120A}" type="presParOf" srcId="{706EFF43-9078-4A7C-BB93-207F046DB8F0}" destId="{F3B7EC18-A9E9-4804-ABBD-833208399798}" srcOrd="0" destOrd="0" presId="urn:microsoft.com/office/officeart/2005/8/layout/hList7"/>
    <dgm:cxn modelId="{942189AE-03E6-43ED-AE42-B7909E900DB5}" type="presParOf" srcId="{706EFF43-9078-4A7C-BB93-207F046DB8F0}" destId="{834600A7-5B25-41A9-8525-3DFF4CD2D803}" srcOrd="1" destOrd="0" presId="urn:microsoft.com/office/officeart/2005/8/layout/hList7"/>
    <dgm:cxn modelId="{A6C32876-5CBA-4F36-BD72-94AFCA9DC14E}" type="presParOf" srcId="{706EFF43-9078-4A7C-BB93-207F046DB8F0}" destId="{F7EFFB5B-C75A-4B3E-8C96-4A986CBF1DA2}" srcOrd="2" destOrd="0" presId="urn:microsoft.com/office/officeart/2005/8/layout/hList7"/>
    <dgm:cxn modelId="{AC112320-870F-4C89-BE46-9EF881EEE218}" type="presParOf" srcId="{706EFF43-9078-4A7C-BB93-207F046DB8F0}" destId="{A524BBB5-6C15-46A8-8558-8E64B3740CB0}" srcOrd="3" destOrd="0" presId="urn:microsoft.com/office/officeart/2005/8/layout/hList7"/>
    <dgm:cxn modelId="{7CCCDCD8-D2BF-4F69-8114-F5FD4EA37742}" type="presParOf" srcId="{4ACE12A2-B3BC-475E-B3CB-9AA0CFCBB9F6}" destId="{FD71FBF7-C14C-440D-9727-83924FC0381A}" srcOrd="5" destOrd="0" presId="urn:microsoft.com/office/officeart/2005/8/layout/hList7"/>
    <dgm:cxn modelId="{AB60F1A5-9633-4BF5-8E22-8C1544BB3B40}" type="presParOf" srcId="{4ACE12A2-B3BC-475E-B3CB-9AA0CFCBB9F6}" destId="{CC70DF9D-8E72-497C-A57C-6715A6742FF7}" srcOrd="6" destOrd="0" presId="urn:microsoft.com/office/officeart/2005/8/layout/hList7"/>
    <dgm:cxn modelId="{03CD71A2-A0CC-4BE0-9A23-D72F56C26FB1}" type="presParOf" srcId="{CC70DF9D-8E72-497C-A57C-6715A6742FF7}" destId="{8F6750A1-328F-45FD-BD0C-FDF14CCC0133}" srcOrd="0" destOrd="0" presId="urn:microsoft.com/office/officeart/2005/8/layout/hList7"/>
    <dgm:cxn modelId="{1A87E445-D415-4D33-8FDC-8C868983AC68}" type="presParOf" srcId="{CC70DF9D-8E72-497C-A57C-6715A6742FF7}" destId="{24249343-7688-4E3D-AA50-5B007877F394}" srcOrd="1" destOrd="0" presId="urn:microsoft.com/office/officeart/2005/8/layout/hList7"/>
    <dgm:cxn modelId="{6DBFC649-A2D8-47A9-85A0-F0B13EC475EB}" type="presParOf" srcId="{CC70DF9D-8E72-497C-A57C-6715A6742FF7}" destId="{ED69F264-D596-4A3E-9728-53391F7902A3}" srcOrd="2" destOrd="0" presId="urn:microsoft.com/office/officeart/2005/8/layout/hList7"/>
    <dgm:cxn modelId="{D6571942-603E-4347-B16F-890DBECCABA3}" type="presParOf" srcId="{CC70DF9D-8E72-497C-A57C-6715A6742FF7}" destId="{9F9B0CE9-CA1C-4326-9D4A-938AE10AEDC8}" srcOrd="3" destOrd="0" presId="urn:microsoft.com/office/officeart/2005/8/layout/hList7"/>
    <dgm:cxn modelId="{8D028498-A2B0-4901-A341-98730AE7ACD8}" type="presParOf" srcId="{4ACE12A2-B3BC-475E-B3CB-9AA0CFCBB9F6}" destId="{FECD8640-9569-42B2-AFD1-2C9BEFA4B0F4}" srcOrd="7" destOrd="0" presId="urn:microsoft.com/office/officeart/2005/8/layout/hList7"/>
    <dgm:cxn modelId="{C4ED7FE9-BFD3-4E27-A52C-B06AC764DE81}" type="presParOf" srcId="{4ACE12A2-B3BC-475E-B3CB-9AA0CFCBB9F6}" destId="{BC545E9A-1744-4F43-ABC4-B9A8CDE5A66D}" srcOrd="8" destOrd="0" presId="urn:microsoft.com/office/officeart/2005/8/layout/hList7"/>
    <dgm:cxn modelId="{36641B0E-D163-4C2D-8FA4-80C292A203AC}" type="presParOf" srcId="{BC545E9A-1744-4F43-ABC4-B9A8CDE5A66D}" destId="{6965409E-0AA9-4359-BA5B-274A5B4F4783}" srcOrd="0" destOrd="0" presId="urn:microsoft.com/office/officeart/2005/8/layout/hList7"/>
    <dgm:cxn modelId="{1995752A-887F-4699-B1F7-14207712827B}" type="presParOf" srcId="{BC545E9A-1744-4F43-ABC4-B9A8CDE5A66D}" destId="{99520AC9-1363-4F11-A755-DC5E6D4230AA}" srcOrd="1" destOrd="0" presId="urn:microsoft.com/office/officeart/2005/8/layout/hList7"/>
    <dgm:cxn modelId="{04A82E95-BEEA-43C2-9EB1-9F6DA58B199A}" type="presParOf" srcId="{BC545E9A-1744-4F43-ABC4-B9A8CDE5A66D}" destId="{50387E8A-F588-454C-B137-F595B378B32A}" srcOrd="2" destOrd="0" presId="urn:microsoft.com/office/officeart/2005/8/layout/hList7"/>
    <dgm:cxn modelId="{06C5BEC9-B48D-43EA-9AFA-82F2B52CAEDB}" type="presParOf" srcId="{BC545E9A-1744-4F43-ABC4-B9A8CDE5A66D}" destId="{05F009F8-6601-44F3-A161-5A910BF4F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E3DFB-45C2-4435-90D1-088132BA254C}">
      <dsp:nvSpPr>
        <dsp:cNvPr id="0" name=""/>
        <dsp:cNvSpPr/>
      </dsp:nvSpPr>
      <dsp:spPr>
        <a:xfrm>
          <a:off x="0" y="214299"/>
          <a:ext cx="8212183" cy="51326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5F3B7-4192-48CF-903A-0CD7449FD91F}">
      <dsp:nvSpPr>
        <dsp:cNvPr id="0" name=""/>
        <dsp:cNvSpPr/>
      </dsp:nvSpPr>
      <dsp:spPr>
        <a:xfrm>
          <a:off x="808900" y="4030911"/>
          <a:ext cx="188880" cy="188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B6DC-F434-44FD-990E-025B15D364A0}">
      <dsp:nvSpPr>
        <dsp:cNvPr id="0" name=""/>
        <dsp:cNvSpPr/>
      </dsp:nvSpPr>
      <dsp:spPr>
        <a:xfrm>
          <a:off x="681231" y="4125351"/>
          <a:ext cx="1848500" cy="122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Отношение к проекту</a:t>
          </a:r>
          <a:endParaRPr lang="ru-RU" sz="1800" b="1" kern="1200" dirty="0"/>
        </a:p>
      </dsp:txBody>
      <dsp:txXfrm>
        <a:off x="681231" y="4125351"/>
        <a:ext cx="1848500" cy="1221562"/>
      </dsp:txXfrm>
    </dsp:sp>
    <dsp:sp modelId="{62951BE6-EADC-4379-8139-FCAB948765BF}">
      <dsp:nvSpPr>
        <dsp:cNvPr id="0" name=""/>
        <dsp:cNvSpPr/>
      </dsp:nvSpPr>
      <dsp:spPr>
        <a:xfrm>
          <a:off x="2143379" y="2837065"/>
          <a:ext cx="328487" cy="328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B675E-420D-44D6-B536-562D2DDBA746}">
      <dsp:nvSpPr>
        <dsp:cNvPr id="0" name=""/>
        <dsp:cNvSpPr/>
      </dsp:nvSpPr>
      <dsp:spPr>
        <a:xfrm>
          <a:off x="2034858" y="3001308"/>
          <a:ext cx="2270087" cy="234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0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Первое собрание</a:t>
          </a:r>
          <a:endParaRPr lang="ru-RU" sz="1800" b="1" kern="1200" dirty="0"/>
        </a:p>
      </dsp:txBody>
      <dsp:txXfrm>
        <a:off x="2034858" y="3001308"/>
        <a:ext cx="2270087" cy="2345604"/>
      </dsp:txXfrm>
    </dsp:sp>
    <dsp:sp modelId="{4C48F9EA-AAFD-468D-B558-E76F6D467A5D}">
      <dsp:nvSpPr>
        <dsp:cNvPr id="0" name=""/>
        <dsp:cNvSpPr/>
      </dsp:nvSpPr>
      <dsp:spPr>
        <a:xfrm>
          <a:off x="3847407" y="1957335"/>
          <a:ext cx="435245" cy="435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FFCC-4564-4CF2-A81B-5B8877000A3E}">
      <dsp:nvSpPr>
        <dsp:cNvPr id="0" name=""/>
        <dsp:cNvSpPr/>
      </dsp:nvSpPr>
      <dsp:spPr>
        <a:xfrm>
          <a:off x="3792265" y="2174958"/>
          <a:ext cx="2270087" cy="317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Личная выгода</a:t>
          </a:r>
          <a:endParaRPr lang="ru-RU" sz="1800" b="1" kern="1200" dirty="0"/>
        </a:p>
      </dsp:txBody>
      <dsp:txXfrm>
        <a:off x="3792265" y="2174958"/>
        <a:ext cx="2270087" cy="3171955"/>
      </dsp:txXfrm>
    </dsp:sp>
    <dsp:sp modelId="{093B6527-5256-4093-B4B5-D1CB3B519C44}">
      <dsp:nvSpPr>
        <dsp:cNvPr id="0" name=""/>
        <dsp:cNvSpPr/>
      </dsp:nvSpPr>
      <dsp:spPr>
        <a:xfrm>
          <a:off x="5703361" y="1375296"/>
          <a:ext cx="583064" cy="583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B51D-ECD6-446E-8A39-52B6A4890C0C}">
      <dsp:nvSpPr>
        <dsp:cNvPr id="0" name=""/>
        <dsp:cNvSpPr/>
      </dsp:nvSpPr>
      <dsp:spPr>
        <a:xfrm>
          <a:off x="5722128" y="1666829"/>
          <a:ext cx="2270087" cy="368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9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УСПЕХ</a:t>
          </a:r>
          <a:endParaRPr lang="ru-RU" sz="1600" b="1" kern="1200" dirty="0"/>
        </a:p>
      </dsp:txBody>
      <dsp:txXfrm>
        <a:off x="5722128" y="1666829"/>
        <a:ext cx="2270087" cy="3680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9D324-5544-45E3-96C9-0340A78300DF}">
      <dsp:nvSpPr>
        <dsp:cNvPr id="0" name=""/>
        <dsp:cNvSpPr/>
      </dsp:nvSpPr>
      <dsp:spPr>
        <a:xfrm>
          <a:off x="-6540077" y="-1000212"/>
          <a:ext cx="7784216" cy="7784216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61B8B-036C-49BC-9F80-C643B5F865D1}">
      <dsp:nvSpPr>
        <dsp:cNvPr id="0" name=""/>
        <dsp:cNvSpPr/>
      </dsp:nvSpPr>
      <dsp:spPr>
        <a:xfrm>
          <a:off x="543457" y="361371"/>
          <a:ext cx="9796175" cy="723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Работать над МО всей командой, стараясь заполнить ее в единственную сессию.</a:t>
          </a:r>
          <a:endParaRPr lang="ru-RU" sz="2200" kern="1200" dirty="0"/>
        </a:p>
      </dsp:txBody>
      <dsp:txXfrm>
        <a:off x="543457" y="361371"/>
        <a:ext cx="9796175" cy="723205"/>
      </dsp:txXfrm>
    </dsp:sp>
    <dsp:sp modelId="{AEA679DE-0646-43C5-85C1-AA9AEA17DC0D}">
      <dsp:nvSpPr>
        <dsp:cNvPr id="0" name=""/>
        <dsp:cNvSpPr/>
      </dsp:nvSpPr>
      <dsp:spPr>
        <a:xfrm>
          <a:off x="91454" y="270970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724F0E-7B3F-4762-BD35-0CCCA79F2F90}">
      <dsp:nvSpPr>
        <dsp:cNvPr id="0" name=""/>
        <dsp:cNvSpPr/>
      </dsp:nvSpPr>
      <dsp:spPr>
        <a:xfrm>
          <a:off x="1061685" y="1445832"/>
          <a:ext cx="9277947" cy="7232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Сначала заполнять все ячейки с ответственностью, исключить ситуацию, когда остаются строки без символа «О».</a:t>
          </a:r>
          <a:endParaRPr lang="ru-RU" sz="2200" kern="1200" dirty="0"/>
        </a:p>
      </dsp:txBody>
      <dsp:txXfrm>
        <a:off x="1061685" y="1445832"/>
        <a:ext cx="9277947" cy="723205"/>
      </dsp:txXfrm>
    </dsp:sp>
    <dsp:sp modelId="{F443B2B1-D2C2-49D2-8C67-41379B21EFE5}">
      <dsp:nvSpPr>
        <dsp:cNvPr id="0" name=""/>
        <dsp:cNvSpPr/>
      </dsp:nvSpPr>
      <dsp:spPr>
        <a:xfrm>
          <a:off x="609681" y="1355431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D30A127-BCEE-4E0B-A3D2-52CDEFB519B7}">
      <dsp:nvSpPr>
        <dsp:cNvPr id="0" name=""/>
        <dsp:cNvSpPr/>
      </dsp:nvSpPr>
      <dsp:spPr>
        <a:xfrm>
          <a:off x="1220739" y="2530293"/>
          <a:ext cx="9118893" cy="723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Придерживаться методики RACI, избегая расширения состава полномочий из разряда «Исполнитель», «Согласование»</a:t>
          </a:r>
          <a:endParaRPr lang="ru-RU" sz="2200" kern="1200" dirty="0"/>
        </a:p>
      </dsp:txBody>
      <dsp:txXfrm>
        <a:off x="1220739" y="2530293"/>
        <a:ext cx="9118893" cy="723205"/>
      </dsp:txXfrm>
    </dsp:sp>
    <dsp:sp modelId="{2A731646-7821-471A-96D9-842305F4460E}">
      <dsp:nvSpPr>
        <dsp:cNvPr id="0" name=""/>
        <dsp:cNvSpPr/>
      </dsp:nvSpPr>
      <dsp:spPr>
        <a:xfrm>
          <a:off x="768736" y="2439892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C6A255-4140-4A0F-BC69-5C56DC9735CC}">
      <dsp:nvSpPr>
        <dsp:cNvPr id="0" name=""/>
        <dsp:cNvSpPr/>
      </dsp:nvSpPr>
      <dsp:spPr>
        <a:xfrm>
          <a:off x="1061685" y="3614754"/>
          <a:ext cx="9277947" cy="7232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Исключить ситуацию пустых столбцов в МО.</a:t>
          </a:r>
          <a:endParaRPr lang="ru-RU" sz="2200" kern="1200" dirty="0"/>
        </a:p>
      </dsp:txBody>
      <dsp:txXfrm>
        <a:off x="1061685" y="3614754"/>
        <a:ext cx="9277947" cy="723205"/>
      </dsp:txXfrm>
    </dsp:sp>
    <dsp:sp modelId="{6A4CDC45-9DA0-4837-AFFB-4822B6DE4886}">
      <dsp:nvSpPr>
        <dsp:cNvPr id="0" name=""/>
        <dsp:cNvSpPr/>
      </dsp:nvSpPr>
      <dsp:spPr>
        <a:xfrm>
          <a:off x="609681" y="3524353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B76694-741B-48B8-B354-F42828011B55}">
      <dsp:nvSpPr>
        <dsp:cNvPr id="0" name=""/>
        <dsp:cNvSpPr/>
      </dsp:nvSpPr>
      <dsp:spPr>
        <a:xfrm>
          <a:off x="543457" y="4699215"/>
          <a:ext cx="9796175" cy="7232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04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Составить несколько вариантов МО, начиная с верхнего уровня и соблюдая принцип лаконичности.</a:t>
          </a:r>
          <a:endParaRPr lang="ru-RU" sz="2200" kern="1200" dirty="0"/>
        </a:p>
      </dsp:txBody>
      <dsp:txXfrm>
        <a:off x="543457" y="4699215"/>
        <a:ext cx="9796175" cy="723205"/>
      </dsp:txXfrm>
    </dsp:sp>
    <dsp:sp modelId="{6E503D44-6FA7-4FA2-8C32-F416486000E8}">
      <dsp:nvSpPr>
        <dsp:cNvPr id="0" name=""/>
        <dsp:cNvSpPr/>
      </dsp:nvSpPr>
      <dsp:spPr>
        <a:xfrm>
          <a:off x="91454" y="4608814"/>
          <a:ext cx="904006" cy="904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CD39D-A839-4B38-A300-0EA65FE68F57}">
      <dsp:nvSpPr>
        <dsp:cNvPr id="0" name=""/>
        <dsp:cNvSpPr/>
      </dsp:nvSpPr>
      <dsp:spPr>
        <a:xfrm rot="16200000">
          <a:off x="1000124" y="-1000124"/>
          <a:ext cx="2464611" cy="446485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Использовать глаголы второго лица настоящего времени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5400000">
        <a:off x="0" y="0"/>
        <a:ext cx="4464859" cy="1848458"/>
      </dsp:txXfrm>
    </dsp:sp>
    <dsp:sp modelId="{39606394-8854-4D9A-B1F4-2DD62B74BCF7}">
      <dsp:nvSpPr>
        <dsp:cNvPr id="0" name=""/>
        <dsp:cNvSpPr/>
      </dsp:nvSpPr>
      <dsp:spPr>
        <a:xfrm>
          <a:off x="4464859" y="0"/>
          <a:ext cx="4464859" cy="2464611"/>
        </a:xfrm>
        <a:prstGeom prst="round1Rect">
          <a:avLst/>
        </a:prstGeom>
        <a:solidFill>
          <a:schemeClr val="accent4">
            <a:hueOff val="-3274932"/>
            <a:satOff val="-180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Указание на персональную ответственность каждого участника за получение благ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>
        <a:off x="4464859" y="0"/>
        <a:ext cx="4464859" cy="1848458"/>
      </dsp:txXfrm>
    </dsp:sp>
    <dsp:sp modelId="{D591D7A7-AF16-4036-AE4C-59D4E2DD06B9}">
      <dsp:nvSpPr>
        <dsp:cNvPr id="0" name=""/>
        <dsp:cNvSpPr/>
      </dsp:nvSpPr>
      <dsp:spPr>
        <a:xfrm rot="10800000">
          <a:off x="0" y="2464611"/>
          <a:ext cx="4464859" cy="2464611"/>
        </a:xfrm>
        <a:prstGeom prst="round1Rect">
          <a:avLst/>
        </a:prstGeom>
        <a:solidFill>
          <a:schemeClr val="accent4">
            <a:hueOff val="-6549864"/>
            <a:satOff val="-3603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Все обещанные блага должны быть реалистичны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ysClr val="windowText" lastClr="000000"/>
            </a:solidFill>
          </a:endParaRPr>
        </a:p>
      </dsp:txBody>
      <dsp:txXfrm rot="10800000">
        <a:off x="0" y="3080763"/>
        <a:ext cx="4464859" cy="1848458"/>
      </dsp:txXfrm>
    </dsp:sp>
    <dsp:sp modelId="{8428D38F-636C-44BA-992F-EAAC30EA3CE4}">
      <dsp:nvSpPr>
        <dsp:cNvPr id="0" name=""/>
        <dsp:cNvSpPr/>
      </dsp:nvSpPr>
      <dsp:spPr>
        <a:xfrm rot="5400000">
          <a:off x="5464983" y="1464486"/>
          <a:ext cx="2464611" cy="4464859"/>
        </a:xfrm>
        <a:prstGeom prst="round1Rect">
          <a:avLst/>
        </a:prstGeom>
        <a:solidFill>
          <a:schemeClr val="accent4">
            <a:hueOff val="-9824796"/>
            <a:satOff val="-5405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</a:rPr>
            <a:t>Учитывать весь спектр потребностей</a:t>
          </a:r>
          <a:endParaRPr lang="ru-RU" sz="2500" kern="1200" dirty="0">
            <a:solidFill>
              <a:sysClr val="windowText" lastClr="000000"/>
            </a:solidFill>
          </a:endParaRPr>
        </a:p>
      </dsp:txBody>
      <dsp:txXfrm rot="-5400000">
        <a:off x="4464859" y="3080763"/>
        <a:ext cx="4464859" cy="1848458"/>
      </dsp:txXfrm>
    </dsp:sp>
    <dsp:sp modelId="{C286C9DA-4DFA-4B7F-A50C-3C641212D882}">
      <dsp:nvSpPr>
        <dsp:cNvPr id="0" name=""/>
        <dsp:cNvSpPr/>
      </dsp:nvSpPr>
      <dsp:spPr>
        <a:xfrm>
          <a:off x="3125401" y="1848458"/>
          <a:ext cx="2678915" cy="123230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ysClr val="windowText" lastClr="000000"/>
              </a:solidFill>
            </a:rPr>
            <a:t>МИССИЯ</a:t>
          </a:r>
          <a:endParaRPr lang="ru-RU" sz="2600" b="1" kern="1200" dirty="0">
            <a:solidFill>
              <a:sysClr val="windowText" lastClr="000000"/>
            </a:solidFill>
          </a:endParaRPr>
        </a:p>
      </dsp:txBody>
      <dsp:txXfrm>
        <a:off x="3185557" y="1908614"/>
        <a:ext cx="2558603" cy="1111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E570-DBD6-479B-9D3E-EA6F317BE106}">
      <dsp:nvSpPr>
        <dsp:cNvPr id="0" name=""/>
        <dsp:cNvSpPr/>
      </dsp:nvSpPr>
      <dsp:spPr>
        <a:xfrm rot="10800000">
          <a:off x="1700075" y="2860"/>
          <a:ext cx="6080760" cy="67382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Низкое вознаграждение</a:t>
          </a:r>
          <a:endParaRPr lang="ru-RU" sz="2500" kern="1200" dirty="0"/>
        </a:p>
      </dsp:txBody>
      <dsp:txXfrm rot="10800000">
        <a:off x="1868531" y="2860"/>
        <a:ext cx="5912304" cy="673823"/>
      </dsp:txXfrm>
    </dsp:sp>
    <dsp:sp modelId="{50F7CB97-DFDC-44F0-8658-DE79875A4426}">
      <dsp:nvSpPr>
        <dsp:cNvPr id="0" name=""/>
        <dsp:cNvSpPr/>
      </dsp:nvSpPr>
      <dsp:spPr>
        <a:xfrm>
          <a:off x="1363164" y="2860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850EA-BE7D-409A-8C0F-2ED3CFF41681}">
      <dsp:nvSpPr>
        <dsp:cNvPr id="0" name=""/>
        <dsp:cNvSpPr/>
      </dsp:nvSpPr>
      <dsp:spPr>
        <a:xfrm rot="10800000">
          <a:off x="1700075" y="877824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система премирования</a:t>
          </a:r>
          <a:endParaRPr lang="ru-RU" sz="2500" kern="1200" dirty="0"/>
        </a:p>
      </dsp:txBody>
      <dsp:txXfrm rot="10800000">
        <a:off x="1868531" y="877824"/>
        <a:ext cx="5912304" cy="673823"/>
      </dsp:txXfrm>
    </dsp:sp>
    <dsp:sp modelId="{A6C7684B-C4E9-4852-9368-6FAF20E483E3}">
      <dsp:nvSpPr>
        <dsp:cNvPr id="0" name=""/>
        <dsp:cNvSpPr/>
      </dsp:nvSpPr>
      <dsp:spPr>
        <a:xfrm>
          <a:off x="1363164" y="877824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0633-F1E1-427D-A19D-D64417964173}">
      <dsp:nvSpPr>
        <dsp:cNvPr id="0" name=""/>
        <dsp:cNvSpPr/>
      </dsp:nvSpPr>
      <dsp:spPr>
        <a:xfrm rot="10800000">
          <a:off x="1700075" y="1752789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перспективы</a:t>
          </a:r>
          <a:endParaRPr lang="ru-RU" sz="2500" kern="1200" dirty="0"/>
        </a:p>
      </dsp:txBody>
      <dsp:txXfrm rot="10800000">
        <a:off x="1868531" y="1752789"/>
        <a:ext cx="5912304" cy="673823"/>
      </dsp:txXfrm>
    </dsp:sp>
    <dsp:sp modelId="{CBCF68F8-A6DD-4DF6-9E8E-A31AC67DFA41}">
      <dsp:nvSpPr>
        <dsp:cNvPr id="0" name=""/>
        <dsp:cNvSpPr/>
      </dsp:nvSpPr>
      <dsp:spPr>
        <a:xfrm>
          <a:off x="1363164" y="1752789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97583-0508-4DCE-B25A-C1F0356C1361}">
      <dsp:nvSpPr>
        <dsp:cNvPr id="0" name=""/>
        <dsp:cNvSpPr/>
      </dsp:nvSpPr>
      <dsp:spPr>
        <a:xfrm rot="10800000">
          <a:off x="1700075" y="2627753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Плохая управляемость проектом</a:t>
          </a:r>
          <a:endParaRPr lang="ru-RU" sz="2500" kern="1200" dirty="0"/>
        </a:p>
      </dsp:txBody>
      <dsp:txXfrm rot="10800000">
        <a:off x="1868531" y="2627753"/>
        <a:ext cx="5912304" cy="673823"/>
      </dsp:txXfrm>
    </dsp:sp>
    <dsp:sp modelId="{367A5327-6E82-4547-9D61-4876D64ABC64}">
      <dsp:nvSpPr>
        <dsp:cNvPr id="0" name=""/>
        <dsp:cNvSpPr/>
      </dsp:nvSpPr>
      <dsp:spPr>
        <a:xfrm>
          <a:off x="1363164" y="2627753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59895-5EFE-42A7-9A3A-6F4238B4FFE7}">
      <dsp:nvSpPr>
        <dsp:cNvPr id="0" name=""/>
        <dsp:cNvSpPr/>
      </dsp:nvSpPr>
      <dsp:spPr>
        <a:xfrm rot="10800000">
          <a:off x="1700075" y="3502717"/>
          <a:ext cx="6080760" cy="673823"/>
        </a:xfrm>
        <a:prstGeom prst="homePlate">
          <a:avLst/>
        </a:prstGeom>
        <a:solidFill>
          <a:schemeClr val="accent1">
            <a:shade val="50000"/>
            <a:hueOff val="-114585"/>
            <a:satOff val="36034"/>
            <a:lumOff val="275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Рутинный труд</a:t>
          </a:r>
          <a:endParaRPr lang="ru-RU" sz="2500" kern="1200" dirty="0"/>
        </a:p>
      </dsp:txBody>
      <dsp:txXfrm rot="10800000">
        <a:off x="1868531" y="3502717"/>
        <a:ext cx="5912304" cy="673823"/>
      </dsp:txXfrm>
    </dsp:sp>
    <dsp:sp modelId="{480F592E-7C89-49E2-B021-5A1063C5496E}">
      <dsp:nvSpPr>
        <dsp:cNvPr id="0" name=""/>
        <dsp:cNvSpPr/>
      </dsp:nvSpPr>
      <dsp:spPr>
        <a:xfrm>
          <a:off x="1363164" y="3502717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23CDB-3DBD-4D45-BDBA-6182716E8F09}">
      <dsp:nvSpPr>
        <dsp:cNvPr id="0" name=""/>
        <dsp:cNvSpPr/>
      </dsp:nvSpPr>
      <dsp:spPr>
        <a:xfrm rot="10800000">
          <a:off x="1700075" y="4377682"/>
          <a:ext cx="6080760" cy="673823"/>
        </a:xfrm>
        <a:prstGeom prst="homePlate">
          <a:avLst/>
        </a:prstGeom>
        <a:solidFill>
          <a:schemeClr val="accent1">
            <a:shade val="50000"/>
            <a:hueOff val="-76390"/>
            <a:satOff val="24023"/>
            <a:lumOff val="183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Невнимание к сотрудникам</a:t>
          </a:r>
          <a:endParaRPr lang="ru-RU" sz="2500" kern="1200" dirty="0"/>
        </a:p>
      </dsp:txBody>
      <dsp:txXfrm rot="10800000">
        <a:off x="1868531" y="4377682"/>
        <a:ext cx="5912304" cy="673823"/>
      </dsp:txXfrm>
    </dsp:sp>
    <dsp:sp modelId="{8AD3BDAA-A7A5-42EA-B677-FB09B9F79B09}">
      <dsp:nvSpPr>
        <dsp:cNvPr id="0" name=""/>
        <dsp:cNvSpPr/>
      </dsp:nvSpPr>
      <dsp:spPr>
        <a:xfrm>
          <a:off x="1363164" y="4377682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7BC3-30A0-4156-987A-0E0E8A30ECFD}">
      <dsp:nvSpPr>
        <dsp:cNvPr id="0" name=""/>
        <dsp:cNvSpPr/>
      </dsp:nvSpPr>
      <dsp:spPr>
        <a:xfrm rot="10800000">
          <a:off x="1700075" y="5252646"/>
          <a:ext cx="6080760" cy="673823"/>
        </a:xfrm>
        <a:prstGeom prst="homePlate">
          <a:avLst/>
        </a:prstGeom>
        <a:solidFill>
          <a:schemeClr val="accent1">
            <a:shade val="50000"/>
            <a:hueOff val="-38195"/>
            <a:satOff val="12011"/>
            <a:lumOff val="91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3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Внешние демотивирующие факторы</a:t>
          </a:r>
          <a:endParaRPr lang="ru-RU" sz="2500" kern="1200" dirty="0"/>
        </a:p>
      </dsp:txBody>
      <dsp:txXfrm rot="10800000">
        <a:off x="1868531" y="5252646"/>
        <a:ext cx="5912304" cy="673823"/>
      </dsp:txXfrm>
    </dsp:sp>
    <dsp:sp modelId="{A67D8BFB-2C8E-4CA9-BC9D-2621AF16432A}">
      <dsp:nvSpPr>
        <dsp:cNvPr id="0" name=""/>
        <dsp:cNvSpPr/>
      </dsp:nvSpPr>
      <dsp:spPr>
        <a:xfrm>
          <a:off x="1363164" y="5252646"/>
          <a:ext cx="673823" cy="67382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DD17-D5F6-4337-A3AC-2325E552A3F6}">
      <dsp:nvSpPr>
        <dsp:cNvPr id="0" name=""/>
        <dsp:cNvSpPr/>
      </dsp:nvSpPr>
      <dsp:spPr>
        <a:xfrm rot="10800000">
          <a:off x="1845231" y="634"/>
          <a:ext cx="5985768" cy="135015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эффективно проведенное мероприятие (банкет)</a:t>
          </a:r>
          <a:endParaRPr lang="ru-RU" sz="2800" kern="1200" dirty="0"/>
        </a:p>
      </dsp:txBody>
      <dsp:txXfrm rot="10800000">
        <a:off x="2182769" y="634"/>
        <a:ext cx="5648230" cy="1350151"/>
      </dsp:txXfrm>
    </dsp:sp>
    <dsp:sp modelId="{B917DBC3-B135-4D19-A7DF-3FFADB573087}">
      <dsp:nvSpPr>
        <dsp:cNvPr id="0" name=""/>
        <dsp:cNvSpPr/>
      </dsp:nvSpPr>
      <dsp:spPr>
        <a:xfrm>
          <a:off x="1170155" y="634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D97C3-9110-4522-B70C-0095CB547434}">
      <dsp:nvSpPr>
        <dsp:cNvPr id="0" name=""/>
        <dsp:cNvSpPr/>
      </dsp:nvSpPr>
      <dsp:spPr>
        <a:xfrm rot="10800000">
          <a:off x="1845231" y="1753816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подвести итоги, подчеркнуть вклад отдельных участников </a:t>
          </a:r>
        </a:p>
      </dsp:txBody>
      <dsp:txXfrm rot="10800000">
        <a:off x="2182769" y="1753816"/>
        <a:ext cx="5648230" cy="1350151"/>
      </dsp:txXfrm>
    </dsp:sp>
    <dsp:sp modelId="{0147B4BE-5662-4CFB-8C70-F535EFD7D731}">
      <dsp:nvSpPr>
        <dsp:cNvPr id="0" name=""/>
        <dsp:cNvSpPr/>
      </dsp:nvSpPr>
      <dsp:spPr>
        <a:xfrm>
          <a:off x="1170155" y="1753816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04DE-2F80-42A7-BB56-F823CCBB29CB}">
      <dsp:nvSpPr>
        <dsp:cNvPr id="0" name=""/>
        <dsp:cNvSpPr/>
      </dsp:nvSpPr>
      <dsp:spPr>
        <a:xfrm rot="10800000">
          <a:off x="1845231" y="3506997"/>
          <a:ext cx="5985768" cy="1350151"/>
        </a:xfrm>
        <a:prstGeom prst="homePlate">
          <a:avLst/>
        </a:prstGeom>
        <a:solidFill>
          <a:schemeClr val="accent3">
            <a:shade val="50000"/>
            <a:hueOff val="263958"/>
            <a:satOff val="-57425"/>
            <a:lumOff val="39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37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обсудить сделанные «открытия» за время работы</a:t>
          </a:r>
          <a:endParaRPr lang="ru-RU" sz="2800" kern="1200" dirty="0"/>
        </a:p>
      </dsp:txBody>
      <dsp:txXfrm rot="10800000">
        <a:off x="2182769" y="3506997"/>
        <a:ext cx="5648230" cy="1350151"/>
      </dsp:txXfrm>
    </dsp:sp>
    <dsp:sp modelId="{57090214-643A-44DA-BA71-AF42B7CEDC5E}">
      <dsp:nvSpPr>
        <dsp:cNvPr id="0" name=""/>
        <dsp:cNvSpPr/>
      </dsp:nvSpPr>
      <dsp:spPr>
        <a:xfrm>
          <a:off x="1170155" y="3506997"/>
          <a:ext cx="1350151" cy="1350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91334-664B-4EE2-B3C7-04A2EADA7C32}">
      <dsp:nvSpPr>
        <dsp:cNvPr id="0" name=""/>
        <dsp:cNvSpPr/>
      </dsp:nvSpPr>
      <dsp:spPr>
        <a:xfrm>
          <a:off x="4715808" y="2062911"/>
          <a:ext cx="3991779" cy="39285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существуют взаимоисключающие цели и ценности</a:t>
          </a:r>
          <a:endParaRPr lang="ru-RU" sz="1700" kern="1200" dirty="0"/>
        </a:p>
      </dsp:txBody>
      <dsp:txXfrm>
        <a:off x="5300391" y="2638239"/>
        <a:ext cx="2822613" cy="2777929"/>
      </dsp:txXfrm>
    </dsp:sp>
    <dsp:sp modelId="{5949EFE5-7358-46D7-A5B7-D3EBF0865779}">
      <dsp:nvSpPr>
        <dsp:cNvPr id="0" name=""/>
        <dsp:cNvSpPr/>
      </dsp:nvSpPr>
      <dsp:spPr>
        <a:xfrm>
          <a:off x="0" y="0"/>
          <a:ext cx="3991779" cy="39285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взаимодействие характеризуется поведением, направленным на победу над оппонентом</a:t>
          </a:r>
          <a:endParaRPr lang="ru-RU" sz="1700" kern="1200" dirty="0"/>
        </a:p>
      </dsp:txBody>
      <dsp:txXfrm>
        <a:off x="584583" y="575328"/>
        <a:ext cx="2822613" cy="2777929"/>
      </dsp:txXfrm>
    </dsp:sp>
    <dsp:sp modelId="{DB2338DF-4964-472C-BFF3-FAE9B725AFAA}">
      <dsp:nvSpPr>
        <dsp:cNvPr id="0" name=""/>
        <dsp:cNvSpPr/>
      </dsp:nvSpPr>
      <dsp:spPr>
        <a:xfrm>
          <a:off x="1884416" y="2062911"/>
          <a:ext cx="3991779" cy="39285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люди применяют друг против друга агрессивные действия и контрдействия</a:t>
          </a:r>
          <a:endParaRPr lang="ru-RU" sz="1700" kern="1200" dirty="0"/>
        </a:p>
      </dsp:txBody>
      <dsp:txXfrm>
        <a:off x="2468999" y="2638239"/>
        <a:ext cx="2822613" cy="2777929"/>
      </dsp:txXfrm>
    </dsp:sp>
    <dsp:sp modelId="{A78E19A1-7D64-45BF-ADCA-505E5A2F8AA1}">
      <dsp:nvSpPr>
        <dsp:cNvPr id="0" name=""/>
        <dsp:cNvSpPr/>
      </dsp:nvSpPr>
      <dsp:spPr>
        <a:xfrm>
          <a:off x="6568470" y="0"/>
          <a:ext cx="3991779" cy="39285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0598" tIns="21590" rIns="580598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каждый участник конфликта пытается занять благоприятную позицию по отношению к другим</a:t>
          </a:r>
          <a:endParaRPr lang="ru-RU" sz="1700" kern="1200" dirty="0"/>
        </a:p>
      </dsp:txBody>
      <dsp:txXfrm>
        <a:off x="7153053" y="575328"/>
        <a:ext cx="2822613" cy="2777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E5FB-6DE2-4868-93C6-EFE4440EF08A}">
      <dsp:nvSpPr>
        <dsp:cNvPr id="0" name=""/>
        <dsp:cNvSpPr/>
      </dsp:nvSpPr>
      <dsp:spPr>
        <a:xfrm>
          <a:off x="1544755" y="70920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равенство статусов участников</a:t>
          </a:r>
          <a:endParaRPr lang="ru-RU" sz="2100" kern="1200" dirty="0"/>
        </a:p>
      </dsp:txBody>
      <dsp:txXfrm>
        <a:off x="1998646" y="666651"/>
        <a:ext cx="2496398" cy="1531881"/>
      </dsp:txXfrm>
    </dsp:sp>
    <dsp:sp modelId="{B4867482-2AB5-4036-B4C6-9918E4CD96DD}">
      <dsp:nvSpPr>
        <dsp:cNvPr id="0" name=""/>
        <dsp:cNvSpPr/>
      </dsp:nvSpPr>
      <dsp:spPr>
        <a:xfrm>
          <a:off x="2773097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запрет на взаимную критику </a:t>
          </a:r>
          <a:endParaRPr lang="ru-RU" sz="2100" kern="1200" dirty="0"/>
        </a:p>
      </dsp:txBody>
      <dsp:txXfrm>
        <a:off x="3814209" y="3077946"/>
        <a:ext cx="2042508" cy="1872299"/>
      </dsp:txXfrm>
    </dsp:sp>
    <dsp:sp modelId="{1C7212D2-75C4-46C4-96D1-834498D0D002}">
      <dsp:nvSpPr>
        <dsp:cNvPr id="0" name=""/>
        <dsp:cNvSpPr/>
      </dsp:nvSpPr>
      <dsp:spPr>
        <a:xfrm>
          <a:off x="316414" y="2198533"/>
          <a:ext cx="3404180" cy="34041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ограниченность работы во времени</a:t>
          </a:r>
          <a:endParaRPr lang="ru-RU" sz="2100" kern="1200" dirty="0"/>
        </a:p>
      </dsp:txBody>
      <dsp:txXfrm>
        <a:off x="636974" y="3077946"/>
        <a:ext cx="2042508" cy="1872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нацеленности всей команды на конечный результат</a:t>
          </a:r>
          <a:endParaRPr lang="ru-RU" sz="18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2456199"/>
                <a:satOff val="-1351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456199"/>
                <a:satOff val="-1351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инициативности и творческом подходе </a:t>
          </a:r>
          <a:endParaRPr lang="ru-RU" sz="18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4">
              <a:hueOff val="-2456199"/>
              <a:satOff val="-1351"/>
              <a:lumOff val="2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4912398"/>
                <a:satOff val="-2703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912398"/>
                <a:satOff val="-2703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ответственности за выполнение задач</a:t>
          </a:r>
          <a:endParaRPr lang="ru-RU" sz="18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4">
              <a:hueOff val="-4912398"/>
              <a:satOff val="-2703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7368597"/>
                <a:satOff val="-4054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368597"/>
                <a:satOff val="-4054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высокой производительности</a:t>
          </a:r>
          <a:endParaRPr lang="ru-RU" sz="18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4">
              <a:hueOff val="-7368597"/>
              <a:satOff val="-4054"/>
              <a:lumOff val="7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4">
                <a:hueOff val="-9824796"/>
                <a:satOff val="-5405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9824796"/>
                <a:satOff val="-5405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активном обсуждений и решении проблем </a:t>
          </a:r>
          <a:endParaRPr lang="ru-RU" sz="18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4">
              <a:hueOff val="-9824796"/>
              <a:satOff val="-5405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9097-C3AA-415A-899D-423C5D35D103}">
      <dsp:nvSpPr>
        <dsp:cNvPr id="0" name=""/>
        <dsp:cNvSpPr/>
      </dsp:nvSpPr>
      <dsp:spPr>
        <a:xfrm>
          <a:off x="2838596" y="3160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неформальная атмосфера</a:t>
          </a:r>
          <a:endParaRPr lang="ru-RU" sz="1700" kern="1200" dirty="0"/>
        </a:p>
      </dsp:txBody>
      <dsp:txXfrm>
        <a:off x="2895076" y="59640"/>
        <a:ext cx="2337847" cy="1044029"/>
      </dsp:txXfrm>
    </dsp:sp>
    <dsp:sp modelId="{67426898-E976-41D8-ADAD-856A9A8F8B6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693639" y="460106"/>
              </a:moveTo>
              <a:arcTo wR="2310126" hR="2310126" stAng="18407430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087D-5749-4372-BF04-4AC6EDDA6FFB}">
      <dsp:nvSpPr>
        <dsp:cNvPr id="0" name=""/>
        <dsp:cNvSpPr/>
      </dsp:nvSpPr>
      <dsp:spPr>
        <a:xfrm>
          <a:off x="503565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ясная цель и четко определены задачи</a:t>
          </a:r>
          <a:endParaRPr lang="ru-RU" sz="1700" kern="1200" dirty="0"/>
        </a:p>
      </dsp:txBody>
      <dsp:txXfrm>
        <a:off x="5092136" y="1655898"/>
        <a:ext cx="2337847" cy="1044029"/>
      </dsp:txXfrm>
    </dsp:sp>
    <dsp:sp modelId="{12D167D3-B69B-4FE9-860F-AB9BF3DD7B6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160201"/>
              <a:satOff val="1507"/>
              <a:lumOff val="8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14B3-677A-47C2-A41D-92653704BB8D}">
      <dsp:nvSpPr>
        <dsp:cNvPr id="0" name=""/>
        <dsp:cNvSpPr/>
      </dsp:nvSpPr>
      <dsp:spPr>
        <a:xfrm>
          <a:off x="4196454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хорошие взаимоотношения в команде</a:t>
          </a:r>
          <a:endParaRPr lang="ru-RU" sz="1700" kern="1200" dirty="0"/>
        </a:p>
      </dsp:txBody>
      <dsp:txXfrm>
        <a:off x="4252934" y="4238698"/>
        <a:ext cx="2337847" cy="1044029"/>
      </dsp:txXfrm>
    </dsp:sp>
    <dsp:sp modelId="{194963A7-880A-4881-8828-C22C74C796A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389655" y="4618882"/>
              </a:moveTo>
              <a:arcTo wR="2310126" hR="2310126" stAng="5281627" swAng="23674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320402"/>
              <a:satOff val="3014"/>
              <a:lumOff val="16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9CCA-F483-43FC-88CD-682A5CE0432C}">
      <dsp:nvSpPr>
        <dsp:cNvPr id="0" name=""/>
        <dsp:cNvSpPr/>
      </dsp:nvSpPr>
      <dsp:spPr>
        <a:xfrm>
          <a:off x="1480738" y="41822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задачи обсуждаются всей командой</a:t>
          </a:r>
          <a:endParaRPr lang="ru-RU" sz="1700" kern="1200" dirty="0"/>
        </a:p>
      </dsp:txBody>
      <dsp:txXfrm>
        <a:off x="1537218" y="4238698"/>
        <a:ext cx="2337847" cy="1044029"/>
      </dsp:txXfrm>
    </dsp:sp>
    <dsp:sp modelId="{EE0B5F62-C593-4715-8A9B-CB00C7822A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5">
              <a:shade val="90000"/>
              <a:hueOff val="-480602"/>
              <a:satOff val="4520"/>
              <a:lumOff val="245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7D063-97A8-41AC-B8F7-24E2BB91C483}">
      <dsp:nvSpPr>
        <dsp:cNvPr id="0" name=""/>
        <dsp:cNvSpPr/>
      </dsp:nvSpPr>
      <dsp:spPr>
        <a:xfrm>
          <a:off x="641536" y="1599418"/>
          <a:ext cx="2450807" cy="115698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принимаемые решения основываются на согласии </a:t>
          </a:r>
          <a:endParaRPr lang="ru-RU" sz="1700" kern="1200" dirty="0"/>
        </a:p>
      </dsp:txBody>
      <dsp:txXfrm>
        <a:off x="698016" y="1655898"/>
        <a:ext cx="2337847" cy="1044029"/>
      </dsp:txXfrm>
    </dsp:sp>
    <dsp:sp modelId="{C318B40F-7E06-405A-A29E-5A7EC87FFCF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09034" y="863491"/>
              </a:moveTo>
              <a:arcTo wR="2310126" hR="2310126" stAng="13126283" swAng="866286"/>
            </a:path>
          </a:pathLst>
        </a:custGeom>
        <a:noFill/>
        <a:ln w="6350" cap="flat" cmpd="sng" algn="ctr">
          <a:solidFill>
            <a:schemeClr val="accent5">
              <a:shade val="90000"/>
              <a:hueOff val="-640803"/>
              <a:satOff val="6027"/>
              <a:lumOff val="327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B6304-6703-4051-92A1-F3988851FB92}">
      <dsp:nvSpPr>
        <dsp:cNvPr id="0" name=""/>
        <dsp:cNvSpPr/>
      </dsp:nvSpPr>
      <dsp:spPr>
        <a:xfrm>
          <a:off x="0" y="0"/>
          <a:ext cx="2149361" cy="5653798"/>
        </a:xfrm>
        <a:prstGeom prst="roundRect">
          <a:avLst>
            <a:gd name="adj" fmla="val 10000"/>
          </a:avLst>
        </a:prstGeom>
        <a:solidFill>
          <a:srgbClr val="BCFA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уточнить правильность распределения ролей и ответственности</a:t>
          </a:r>
          <a:endParaRPr lang="ru-RU" sz="1800" kern="1200" dirty="0"/>
        </a:p>
      </dsp:txBody>
      <dsp:txXfrm>
        <a:off x="0" y="2261519"/>
        <a:ext cx="2149361" cy="2261519"/>
      </dsp:txXfrm>
    </dsp:sp>
    <dsp:sp modelId="{5AE30381-F1FA-4258-9E1B-CD42D0F5C88F}">
      <dsp:nvSpPr>
        <dsp:cNvPr id="0" name=""/>
        <dsp:cNvSpPr/>
      </dsp:nvSpPr>
      <dsp:spPr>
        <a:xfrm>
          <a:off x="133323" y="339227"/>
          <a:ext cx="1882714" cy="188271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AE492B-AF1C-471D-B1C6-A4AF420DAE7B}">
      <dsp:nvSpPr>
        <dsp:cNvPr id="0" name=""/>
        <dsp:cNvSpPr/>
      </dsp:nvSpPr>
      <dsp:spPr>
        <a:xfrm>
          <a:off x="2213842" y="0"/>
          <a:ext cx="2149361" cy="5653798"/>
        </a:xfrm>
        <a:prstGeom prst="roundRect">
          <a:avLst>
            <a:gd name="adj" fmla="val 10000"/>
          </a:avLst>
        </a:prstGeom>
        <a:solidFill>
          <a:srgbClr val="FEFCB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получение исполнителями оценки их работ </a:t>
          </a:r>
          <a:endParaRPr lang="ru-RU" sz="1800" kern="1200" dirty="0"/>
        </a:p>
      </dsp:txBody>
      <dsp:txXfrm>
        <a:off x="2213842" y="2261519"/>
        <a:ext cx="2149361" cy="2261519"/>
      </dsp:txXfrm>
    </dsp:sp>
    <dsp:sp modelId="{0453BB2C-C659-401A-B7D3-882D67BB93C4}">
      <dsp:nvSpPr>
        <dsp:cNvPr id="0" name=""/>
        <dsp:cNvSpPr/>
      </dsp:nvSpPr>
      <dsp:spPr>
        <a:xfrm>
          <a:off x="2347165" y="339227"/>
          <a:ext cx="1882714" cy="18827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7EC18-A9E9-4804-ABBD-833208399798}">
      <dsp:nvSpPr>
        <dsp:cNvPr id="0" name=""/>
        <dsp:cNvSpPr/>
      </dsp:nvSpPr>
      <dsp:spPr>
        <a:xfrm>
          <a:off x="4427684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выявить неизвестные ранее проблемы</a:t>
          </a:r>
          <a:endParaRPr lang="ru-RU" sz="1800" kern="1200" dirty="0"/>
        </a:p>
      </dsp:txBody>
      <dsp:txXfrm>
        <a:off x="4427684" y="2261519"/>
        <a:ext cx="2149361" cy="2261519"/>
      </dsp:txXfrm>
    </dsp:sp>
    <dsp:sp modelId="{A524BBB5-6C15-46A8-8558-8E64B3740CB0}">
      <dsp:nvSpPr>
        <dsp:cNvPr id="0" name=""/>
        <dsp:cNvSpPr/>
      </dsp:nvSpPr>
      <dsp:spPr>
        <a:xfrm>
          <a:off x="4561008" y="339227"/>
          <a:ext cx="1882714" cy="18827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6750A1-328F-45FD-BD0C-FDF14CCC0133}">
      <dsp:nvSpPr>
        <dsp:cNvPr id="0" name=""/>
        <dsp:cNvSpPr/>
      </dsp:nvSpPr>
      <dsp:spPr>
        <a:xfrm>
          <a:off x="6641527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разработать индивидуальные планы повышения квалификации</a:t>
          </a:r>
          <a:endParaRPr lang="ru-RU" sz="1800" kern="1200" dirty="0"/>
        </a:p>
      </dsp:txBody>
      <dsp:txXfrm>
        <a:off x="6641527" y="2261519"/>
        <a:ext cx="2149361" cy="2261519"/>
      </dsp:txXfrm>
    </dsp:sp>
    <dsp:sp modelId="{9F9B0CE9-CA1C-4326-9D4A-938AE10AEDC8}">
      <dsp:nvSpPr>
        <dsp:cNvPr id="0" name=""/>
        <dsp:cNvSpPr/>
      </dsp:nvSpPr>
      <dsp:spPr>
        <a:xfrm>
          <a:off x="6774850" y="339227"/>
          <a:ext cx="1882714" cy="188271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5409E-0AA9-4359-BA5B-274A5B4F4783}">
      <dsp:nvSpPr>
        <dsp:cNvPr id="0" name=""/>
        <dsp:cNvSpPr/>
      </dsp:nvSpPr>
      <dsp:spPr>
        <a:xfrm>
          <a:off x="8855369" y="0"/>
          <a:ext cx="2149361" cy="565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определить ближайшие цели</a:t>
          </a:r>
          <a:endParaRPr lang="ru-RU" sz="1800" kern="1200" dirty="0"/>
        </a:p>
      </dsp:txBody>
      <dsp:txXfrm>
        <a:off x="8855369" y="2261519"/>
        <a:ext cx="2149361" cy="2261519"/>
      </dsp:txXfrm>
    </dsp:sp>
    <dsp:sp modelId="{05F009F8-6601-44F3-A161-5A910BF4FD41}">
      <dsp:nvSpPr>
        <dsp:cNvPr id="0" name=""/>
        <dsp:cNvSpPr/>
      </dsp:nvSpPr>
      <dsp:spPr>
        <a:xfrm>
          <a:off x="8988692" y="339227"/>
          <a:ext cx="1882714" cy="188271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330E5-A046-4F54-8E87-7615E739D26E}">
      <dsp:nvSpPr>
        <dsp:cNvPr id="0" name=""/>
        <dsp:cNvSpPr/>
      </dsp:nvSpPr>
      <dsp:spPr>
        <a:xfrm>
          <a:off x="440189" y="4523038"/>
          <a:ext cx="10124352" cy="848069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4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9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7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2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4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3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89565-84A9-407D-8508-F344B9B61FF2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Рисунок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Рисунок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3" name="Рисунок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4" name="Рисунок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7CCE8-AE50-4A69-8B94-F32B071FD0F9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DD0DB-353D-4E3D-B149-C6B4188C3208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25.11.2021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628502" y="110528"/>
            <a:ext cx="9144000" cy="2128049"/>
          </a:xfrm>
        </p:spPr>
        <p:txBody>
          <a:bodyPr rtlCol="0">
            <a:normAutofit/>
          </a:bodyPr>
          <a:lstStyle/>
          <a:p>
            <a:r>
              <a:rPr lang="ru-RU" sz="5000" dirty="0"/>
              <a:t>Тема </a:t>
            </a:r>
            <a:r>
              <a:rPr lang="ru-RU" sz="5000" dirty="0" smtClean="0"/>
              <a:t>9. Управление проектными командами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1831280" y="2238577"/>
            <a:ext cx="9315692" cy="3685935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algn="l"/>
            <a:r>
              <a:rPr lang="ru-RU" dirty="0"/>
              <a:t>1. Комплектование проектной команды</a:t>
            </a:r>
          </a:p>
          <a:p>
            <a:pPr algn="l"/>
            <a:r>
              <a:rPr lang="ru-RU" dirty="0"/>
              <a:t>2. Мотивация участников проектной команды</a:t>
            </a:r>
          </a:p>
          <a:p>
            <a:pPr algn="l"/>
            <a:r>
              <a:rPr lang="ru-RU" dirty="0"/>
              <a:t>3. Управление конфликтами в проектной команде</a:t>
            </a:r>
          </a:p>
          <a:p>
            <a:pPr algn="l"/>
            <a:r>
              <a:rPr lang="ru-RU" dirty="0"/>
              <a:t>4. Методы активизации групповой работы в проекте</a:t>
            </a:r>
          </a:p>
          <a:p>
            <a:pPr algn="l"/>
            <a:r>
              <a:rPr lang="ru-RU" dirty="0"/>
              <a:t>5. Управление развитием и эффективностью проектной команды</a:t>
            </a:r>
          </a:p>
          <a:p>
            <a:pPr algn="l"/>
            <a:r>
              <a:rPr lang="ru-RU" dirty="0"/>
              <a:t>6. Матрица ответственности</a:t>
            </a: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413017" y="1374944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718" y="6028387"/>
            <a:ext cx="5247259" cy="661021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/>
              <a:t>Рисунок 3 - </a:t>
            </a:r>
            <a:r>
              <a:rPr lang="ru-RU" sz="2000" b="0" dirty="0" err="1"/>
              <a:t>Психотипы</a:t>
            </a:r>
            <a:r>
              <a:rPr lang="ru-RU" sz="2000" b="0" dirty="0"/>
              <a:t> (интеллектуальные роли) в модели </a:t>
            </a:r>
            <a:r>
              <a:rPr lang="ru-RU" sz="2000" b="0" dirty="0" err="1"/>
              <a:t>Кейрси</a:t>
            </a:r>
            <a:endParaRPr lang="ru-RU" sz="20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04259" y="169217"/>
            <a:ext cx="5501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Д. У. </a:t>
            </a:r>
            <a:r>
              <a:rPr lang="ru-RU" b="1" i="1" dirty="0" err="1">
                <a:solidFill>
                  <a:srgbClr val="C00000"/>
                </a:solidFill>
              </a:rPr>
              <a:t>Кейрси</a:t>
            </a:r>
            <a:r>
              <a:rPr lang="ru-RU" b="1" i="1" dirty="0">
                <a:solidFill>
                  <a:srgbClr val="C00000"/>
                </a:solidFill>
              </a:rPr>
              <a:t> же объединил четверки схожих с точки зрения командной роли </a:t>
            </a:r>
            <a:r>
              <a:rPr lang="ru-RU" b="1" i="1" dirty="0" err="1">
                <a:solidFill>
                  <a:srgbClr val="C00000"/>
                </a:solidFill>
              </a:rPr>
              <a:t>психотипов</a:t>
            </a:r>
            <a:r>
              <a:rPr lang="ru-RU" b="1" i="1" dirty="0">
                <a:solidFill>
                  <a:srgbClr val="C00000"/>
                </a:solidFill>
              </a:rPr>
              <a:t> в единые категории </a:t>
            </a:r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>
                <a:solidFill>
                  <a:srgbClr val="C00000"/>
                </a:solidFill>
              </a:rPr>
              <a:t>за более чем двадцать лет работы детально описал их.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4313" y="2275566"/>
            <a:ext cx="51119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Понимая вклад каждого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психотипа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в командную работу, можно спрогнозировать сильные и слабые стороны существующей проектной группы, а также потенциальные конфликты и противоречия.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Тезис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 том, что наиболее эффективной будет гетерогенная проектная группа, наполняется здесь конкретным содержанием.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44" y="169217"/>
            <a:ext cx="6129002" cy="585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9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096259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2. Мотивация участников проектной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7"/>
            <a:ext cx="4531709" cy="2567701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Проект — явление временное, и это определяет специфику управления его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участниками</a:t>
            </a:r>
            <a:endParaRPr lang="ru-RU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52625" y="214313"/>
            <a:ext cx="8229600" cy="550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>
                <a:solidFill>
                  <a:schemeClr val="tx1"/>
                </a:solidFill>
              </a:rPr>
              <a:t>ЗАПУСК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21990"/>
              </p:ext>
            </p:extLst>
          </p:nvPr>
        </p:nvGraphicFramePr>
        <p:xfrm>
          <a:off x="1524000" y="868183"/>
          <a:ext cx="8212183" cy="556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485730" y="868183"/>
            <a:ext cx="4957127" cy="13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большое значение имеет этап запуска проекта.</a:t>
            </a:r>
            <a:endParaRPr lang="ru-RU" altLang="ru-RU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проекту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формируется еще до начала его реализации, ведь «слухами земля полнится». </a:t>
            </a:r>
            <a:endParaRPr lang="ru-RU" alt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4777" y="4360491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собрание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команды. На нем у вас есть около часа, за который вы должны сделать участников проекта энтузиастами, развеять их возможные сомнения относительно проекта. На этом собрании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понять, какую выгоду он лично получит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успешной реализации проекта.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00671" y="272143"/>
            <a:ext cx="8229600" cy="723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dirty="0"/>
              <a:t>Этапы эмоционального развития команды проекта</a:t>
            </a:r>
          </a:p>
        </p:txBody>
      </p:sp>
      <p:pic>
        <p:nvPicPr>
          <p:cNvPr id="14339" name="Рисунок 3" descr="Этапы эмоционального развития команды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1753008"/>
            <a:ext cx="10754752" cy="4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92480" y="498838"/>
            <a:ext cx="10371909" cy="43894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полны энтузиазма, т. к. проект — это определенные возможности, перспективы, шанс вырваться из рутины повседневной работы.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наступает спад, участники «опускаются с небес на землю». Также (иногда неявно) возникает внутригрупповой конфликт, когда люди распределяют роли, в том числе борются за неформальное лидерство.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быстрее пройти этот этап, иногда устраивают тренинги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за несколько дней участники получают опыт эффективной совместной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этот спад успешно преодолен, то команда выходит на уровень эффективной творческой работы.</a:t>
            </a: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5303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12615" y="614455"/>
            <a:ext cx="11445558" cy="446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i="1" dirty="0"/>
              <a:t>Миссия проекта как способ мотивации его участников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80812"/>
              </p:ext>
            </p:extLst>
          </p:nvPr>
        </p:nvGraphicFramePr>
        <p:xfrm>
          <a:off x="1738282" y="1428736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4610601" y="0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Миссия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40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ogists.by/data/news/images/4f/f4/4ff472c5b3fd9b3058e9fc07ae42cbd7.jpg?1383723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36" y="1752873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65175"/>
          </a:xfrm>
        </p:spPr>
        <p:txBody>
          <a:bodyPr/>
          <a:lstStyle/>
          <a:p>
            <a:pPr algn="ctr" eaLnBrk="1" hangingPunct="1"/>
            <a:r>
              <a:rPr lang="ru-RU" altLang="ru-RU" sz="4400">
                <a:solidFill>
                  <a:schemeClr val="tx1"/>
                </a:solidFill>
              </a:rPr>
              <a:t>ВИДЫ МОТИВАЦИИ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1020807" y="1230223"/>
            <a:ext cx="8229600" cy="438943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вознаграждением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Стартовый мотивирующий фактор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Эффективен на этапе запуска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проекта и подбора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1229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rtime.ru/docs/%EC%EE%F2%E8%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61" y="1629184"/>
            <a:ext cx="50720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82646" y="526324"/>
            <a:ext cx="6558915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Мотивация премированием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Более действенный механизм мотивации персонала в проектной работе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Усилия, затраченные на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получение премии, должны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быть адекватны самой премии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5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v1.lori-images.net/business-people-sheltering-team-of-paper-people-at-0006442929-preview.jpg"/>
          <p:cNvPicPr>
            <a:picLocks noChangeAspect="1" noChangeArrowheads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4438"/>
            <a:ext cx="850106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952626" y="223157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гарантией занятости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В период спада, кризиса — мотивирует гораздо сильнее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Приводит к ухудшению морального духа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7152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gpht.com/y-7kvPe96ZozR8IeXcFFSDcDeSx_oxGmUvXSwJSJWZj2wqbSH3eNQLsFE0JBLz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000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840479" y="571500"/>
            <a:ext cx="6413183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повышением статуса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Действенный фактор, который необходимо использовать в проекте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Увеличение статуса ведет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к увеличению стоимости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этого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16785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502275" y="1692008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КЛЮЧЕВЫЕ ПОЗИЦИИ ДЛЯ ПРОЕКТА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838642" y="2380572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590539" y="2507382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спонсор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линейного (функционального)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подразделения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руководитель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(менеджер) проекта,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специалист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(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исполнитель),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проектный офис.</a:t>
            </a:r>
            <a:endParaRPr lang="ru-RU" sz="24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1. Комплектование проектной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liveinternet.ru/images/attach/c/3/84/280/84280698_3327457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7" y="2556058"/>
            <a:ext cx="5643562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217138" y="261394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профессиональным ростом, получением проектного опыта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Очень действенный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 (если проект действительно обеспечивает профессиональный рост и получение необходимого проектного опыта)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Хорошо действует на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начинающих и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специалистов </a:t>
            </a:r>
          </a:p>
          <a:p>
            <a:pPr algn="r"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среднего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359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enarko.center/wp-content/uploads/2015/06/%D0%BE%D1%82%D0%B2%D0%B5%D1%82%D1%81%D1%82%D0%B2%D0%B5%D0%BD%D0%BD%D0%BE%D1%81%D1%82%D1%8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50" y="1587500"/>
            <a:ext cx="564356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74829" y="331063"/>
            <a:ext cx="6458085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ответственностью за результат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«Отрицательный» </a:t>
            </a:r>
            <a:r>
              <a:rPr lang="ru-RU" altLang="ru-RU" sz="2000" b="1" i="1" dirty="0" err="1" smtClean="0"/>
              <a:t>мотиватор</a:t>
            </a:r>
            <a:r>
              <a:rPr lang="ru-RU" altLang="ru-RU" sz="2000" b="1" i="1" dirty="0" smtClean="0"/>
              <a:t>, но это стержень всей системы проектной мотивации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Сотрудник должен ощущать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необходимость своей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98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aim.ru/wp-content/uploads/2014/03/uspeh-vmest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017588"/>
            <a:ext cx="778668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024063" y="357189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чувством значимости личного вклада в общий успех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2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4000" b="1" i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Каждый сотрудник должен знать, что его работа не осталась незамеченной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Командная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9979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realitsm.ru/wp-content/uploads/2015/11/freedom_breaking_through_wall_1600_clr_78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3" y="18748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96154" y="278812"/>
            <a:ext cx="8229600" cy="61436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200" b="1" dirty="0"/>
              <a:t>Мотивирование удовлетворением от результата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b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Опирается на творческое начало человека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b="1" i="1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b="1" i="1" dirty="0" smtClean="0"/>
              <a:t>Предупреждение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«</a:t>
            </a:r>
            <a:r>
              <a:rPr lang="ru-RU" altLang="ru-RU" sz="2000" b="1" i="1" dirty="0" err="1" smtClean="0"/>
              <a:t>автогенерации</a:t>
            </a:r>
            <a:r>
              <a:rPr lang="ru-RU" altLang="ru-RU" sz="2000" b="1" i="1" dirty="0" smtClean="0"/>
              <a:t>»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(генерирование идей,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b="1" i="1" dirty="0" smtClean="0"/>
              <a:t>не ведущих к результату)</a:t>
            </a:r>
          </a:p>
        </p:txBody>
      </p:sp>
    </p:spTree>
    <p:extLst>
      <p:ext uri="{BB962C8B-B14F-4D97-AF65-F5344CB8AC3E}">
        <p14:creationId xmlns:p14="http://schemas.microsoft.com/office/powerpoint/2010/main" val="3195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8229600" cy="476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Демотивирующие факторы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39241" y="620688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334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>
                <a:solidFill>
                  <a:schemeClr val="tx1"/>
                </a:solidFill>
              </a:rPr>
              <a:t>Грамотное завершение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81272" y="1124744"/>
          <a:ext cx="90011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132556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3. Управление конфликтами в проектной команде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1468402"/>
            <a:ext cx="6428986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В </a:t>
            </a:r>
            <a:r>
              <a:rPr lang="ru-RU" sz="2400" i="1" dirty="0"/>
              <a:t>управлении проектами задействованы разные люди и группы людей, чьи интересы и ожидания зачастую проти­воречивы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Конфликт становится результатом несоответствия или несовместимости отношений между людьми - участниками проекта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14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645" y="164828"/>
            <a:ext cx="5231674" cy="52314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Конфликт возникает, когда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3678161"/>
              </p:ext>
            </p:extLst>
          </p:nvPr>
        </p:nvGraphicFramePr>
        <p:xfrm>
          <a:off x="908594" y="687977"/>
          <a:ext cx="10560250" cy="599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5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2" y="6357464"/>
            <a:ext cx="10515600" cy="33942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4 </a:t>
            </a:r>
            <a:r>
              <a:rPr lang="ru-RU" sz="2400" dirty="0"/>
              <a:t>- Источники конфликтов при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8" y="141397"/>
            <a:ext cx="8748788" cy="61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29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3152503" y="252773"/>
            <a:ext cx="6096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i="1" dirty="0"/>
              <a:t>Наиболее очевидным внутренним источником конфлик­тов выступает персонал — люди. </a:t>
            </a:r>
          </a:p>
          <a:p>
            <a:r>
              <a:rPr lang="ru-RU" sz="2000" i="1" dirty="0"/>
              <a:t>«Человеческий фактор» в управлении проектами не огра­ничивается персоналом, но всегда подразумевает присут­ствие другой составляющей — собственников предприятия.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222" y="3212852"/>
            <a:ext cx="4946469" cy="2554545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Внутренний источник конфликтов заложен также в предшествующих результатах деятельности менедже­ров — существующей организации </a:t>
            </a:r>
            <a:r>
              <a:rPr lang="ru-RU" sz="2000" i="1" dirty="0" smtClean="0"/>
              <a:t>бизнеса.</a:t>
            </a:r>
            <a:endParaRPr lang="ru-RU" sz="2000" i="1" dirty="0"/>
          </a:p>
          <a:p>
            <a:r>
              <a:rPr lang="ru-RU" sz="2000" i="1" dirty="0"/>
              <a:t>Другой их источник при реализации проекта связан с ресурсным потенциалом </a:t>
            </a:r>
            <a:r>
              <a:rPr lang="ru-RU" sz="2000" i="1" dirty="0" smtClean="0"/>
              <a:t>предприятия.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96547" y="3004803"/>
            <a:ext cx="4772297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Значение корпоративной культуры как источника кон­фликтов при осуществлении проектов достаточно очевидно. Корпоративная культура обладает потенциалом регулиро­вания конфликтных ситуаций, но это не означает, что тем самым она более благоприятна для проектной деятельности.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8443117">
            <a:off x="3692433" y="2454114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3933896">
            <a:off x="6924751" y="2360994"/>
            <a:ext cx="975588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477691" y="3993735"/>
            <a:ext cx="1140823" cy="49638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</a:t>
            </a:r>
            <a:r>
              <a:rPr lang="ru-RU" sz="2400" dirty="0" smtClean="0"/>
              <a:t>1 - </a:t>
            </a:r>
            <a:r>
              <a:rPr lang="ru-RU" sz="2400" dirty="0"/>
              <a:t>Характеристики позиций в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9185"/>
              </p:ext>
            </p:extLst>
          </p:nvPr>
        </p:nvGraphicFramePr>
        <p:xfrm>
          <a:off x="230775" y="466203"/>
          <a:ext cx="11595185" cy="5953842"/>
        </p:xfrm>
        <a:graphic>
          <a:graphicData uri="http://schemas.openxmlformats.org/drawingml/2006/table">
            <a:tbl>
              <a:tblPr/>
              <a:tblGrid>
                <a:gridCol w="1531997">
                  <a:extLst>
                    <a:ext uri="{9D8B030D-6E8A-4147-A177-3AD203B41FA5}">
                      <a16:colId xmlns:a16="http://schemas.microsoft.com/office/drawing/2014/main" val="1991972133"/>
                    </a:ext>
                  </a:extLst>
                </a:gridCol>
                <a:gridCol w="5700474">
                  <a:extLst>
                    <a:ext uri="{9D8B030D-6E8A-4147-A177-3AD203B41FA5}">
                      <a16:colId xmlns:a16="http://schemas.microsoft.com/office/drawing/2014/main" val="3760962469"/>
                    </a:ext>
                  </a:extLst>
                </a:gridCol>
                <a:gridCol w="4362714">
                  <a:extLst>
                    <a:ext uri="{9D8B030D-6E8A-4147-A177-3AD203B41FA5}">
                      <a16:colId xmlns:a16="http://schemas.microsoft.com/office/drawing/2014/main" val="862809589"/>
                    </a:ext>
                  </a:extLst>
                </a:gridCol>
              </a:tblGrid>
              <a:tr h="460257">
                <a:tc>
                  <a:txBody>
                    <a:bodyPr/>
                    <a:lstStyle/>
                    <a:p>
                      <a:pPr marL="1187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457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</a:t>
                      </a: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 отчетность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2509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коммуникаций, </a:t>
                      </a:r>
                      <a:r>
                        <a:rPr lang="ru-RU" sz="15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персоналом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48254"/>
                  </a:ext>
                </a:extLst>
              </a:tr>
              <a:tr h="409611">
                <a:tc>
                  <a:txBody>
                    <a:bodyPr/>
                    <a:lstStyle/>
                    <a:p>
                      <a:pPr marR="27432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любой отчетности по проекту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распределения ролей и ответственности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19712"/>
                  </a:ext>
                </a:extLst>
              </a:tr>
              <a:tr h="11986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линейного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(функциональ­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ного)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работ,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выполняемых сотрудниками.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оптимального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 проектов.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факта «продажи»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 в проект и дохода </a:t>
                      </a:r>
                      <a:r>
                        <a:rPr lang="ru-RU" sz="15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нее.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и контроль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ресурсов подразделения.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накладных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между проектами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регулярной деятельностью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Оперативное перераспреде­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ление задач внутри подраз­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деления.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противоречий двойного подчинения.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 сотрудников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68938"/>
                  </a:ext>
                </a:extLst>
              </a:tr>
              <a:tr h="1769947">
                <a:tc>
                  <a:txBody>
                    <a:bodyPr/>
                    <a:lstStyle/>
                    <a:p>
                      <a:pPr marR="1524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(мпнеджер)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бюджета проекта, внесение необходимых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изменений.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Расчет трудозатрат. Определение показателей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проекта, нуждающихся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постоянном мониторинге. Определение процедур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целью разрешения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конфликта ресурсов.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Построение механизмов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выравнивания мотивации к выгодным и невыгодным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проектам.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результатов, расчет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прибыли и премий сотруд­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Представительство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высшем уровне.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Комплектация проектных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 с учетом функциональ­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ных и интеллектуальных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ролей участников.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Сыгровка команды проекта: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руководства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лидерства, мотивация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сотрудников, разрешение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конфликтных ситуаций.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контраген­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тами внутри и вне организа­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ции. Управление доступом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информации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28394"/>
                  </a:ext>
                </a:extLst>
              </a:tr>
              <a:tr h="12661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5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(исполнитель)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заданий согласно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внутриорганизационному 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распределению функций. Установление приоритетов деятельности, определение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первоочередных задач.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Оптимизация форм </a:t>
                      </a:r>
                      <a:r>
                        <a:rPr lang="ru-RU" sz="15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отчетности.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предложений </a:t>
                      </a:r>
                      <a:r>
                        <a:rPr lang="ru-RU" sz="15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пересмотру объемов </a:t>
                      </a: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сроков выполнения работ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</a:t>
                      </a:r>
                      <a:r>
                        <a:rPr lang="ru-RU" sz="15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проектной группы, позицио­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нирование, распределение </a:t>
                      </a:r>
                      <a:r>
                        <a:rPr lang="ru-RU" sz="15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функциональных и командных ролей. 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внутри функ­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ционального подразделения.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о возника­</a:t>
                      </a:r>
                      <a:r>
                        <a:rPr lang="ru-RU" sz="15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ющих проблемах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87490"/>
                  </a:ext>
                </a:extLst>
              </a:tr>
              <a:tr h="742809">
                <a:tc>
                  <a:txBody>
                    <a:bodyPr/>
                    <a:lstStyle/>
                    <a:p>
                      <a:pPr marR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Проектный </a:t>
                      </a:r>
                      <a:r>
                        <a:rPr lang="ru-RU" sz="15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Открытие / закрытие проекта. Формирование планового фонда рабочего времени,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процедур начис­</a:t>
                      </a:r>
                      <a:r>
                        <a:rPr lang="ru-RU" sz="15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ления заработной платы </a:t>
                      </a:r>
                      <a:r>
                        <a:rPr lang="ru-RU" sz="15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премий. </a:t>
                      </a:r>
                      <a:r>
                        <a:rPr lang="ru-RU" sz="15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Фиксация проектных затрат. Формирование отчетности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8956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архива </a:t>
                      </a:r>
                      <a:r>
                        <a:rPr lang="ru-RU" sz="15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библиотеки. </a:t>
                      </a:r>
                      <a:r>
                        <a:rPr lang="ru-RU" sz="15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собраний </a:t>
                      </a:r>
                      <a:r>
                        <a:rPr lang="ru-RU" sz="15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совещаний, ведение </a:t>
                      </a:r>
                      <a:r>
                        <a:rPr lang="ru-RU" sz="15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5" y="103869"/>
            <a:ext cx="11856095" cy="714738"/>
          </a:xfrm>
        </p:spPr>
        <p:txBody>
          <a:bodyPr rtlCol="0">
            <a:noAutofit/>
          </a:bodyPr>
          <a:lstStyle/>
          <a:p>
            <a:r>
              <a:rPr lang="ru-RU" sz="2400" dirty="0"/>
              <a:t>В зависимости от их функциональности можно разделить конфликты на две большие </a:t>
            </a:r>
            <a:r>
              <a:rPr lang="ru-RU" sz="2400" dirty="0" smtClean="0"/>
              <a:t>группы: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94567" y="1124121"/>
            <a:ext cx="4917364" cy="823912"/>
          </a:xfrm>
        </p:spPr>
        <p:txBody>
          <a:bodyPr rtlCol="0"/>
          <a:lstStyle/>
          <a:p>
            <a:r>
              <a:rPr lang="ru-RU" sz="3200" dirty="0">
                <a:solidFill>
                  <a:schemeClr val="tx1"/>
                </a:solidFill>
              </a:rPr>
              <a:t>конструктивные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57991" y="2572205"/>
            <a:ext cx="5259156" cy="2755616"/>
          </a:xfrm>
        </p:spPr>
        <p:txBody>
          <a:bodyPr rtlCol="0">
            <a:no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Необходимы </a:t>
            </a:r>
            <a:r>
              <a:rPr lang="ru-RU" sz="2200" i="1" dirty="0">
                <a:solidFill>
                  <a:srgbClr val="FFFFFF"/>
                </a:solidFill>
                <a:cs typeface="Arial"/>
              </a:rPr>
              <a:t>для обеспечения эффективной </a:t>
            </a: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деятельно­сти</a:t>
            </a:r>
            <a:endParaRPr lang="ru-RU" sz="2200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Возникают как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результат приспособления организации к новой ситуации, возникающей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в проекте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Должны поощряться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067697" y="1124121"/>
            <a:ext cx="5183188" cy="823912"/>
          </a:xfrm>
        </p:spPr>
        <p:txBody>
          <a:bodyPr rtlCol="0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деструктивные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067697" y="2572205"/>
            <a:ext cx="5183188" cy="2755616"/>
          </a:xfr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Препятствуют </a:t>
            </a:r>
            <a:r>
              <a:rPr lang="ru-RU" sz="2200" i="1" spc="-5" dirty="0">
                <a:solidFill>
                  <a:srgbClr val="FFFFFF"/>
                </a:solidFill>
                <a:cs typeface="Arial"/>
              </a:rPr>
              <a:t>продвижению </a:t>
            </a:r>
            <a:r>
              <a:rPr lang="ru-RU" sz="2200" i="1" spc="-5" dirty="0" smtClean="0">
                <a:solidFill>
                  <a:srgbClr val="FFFFFF"/>
                </a:solidFill>
                <a:cs typeface="Arial"/>
              </a:rPr>
              <a:t>проекта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Должны искореняться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  <a:p>
            <a:pPr rtl="0">
              <a:lnSpc>
                <a:spcPct val="125000"/>
              </a:lnSpc>
              <a:buClr>
                <a:schemeClr val="accent1"/>
              </a:buClr>
            </a:pPr>
            <a:r>
              <a:rPr lang="ru-RU" sz="2200" i="1" dirty="0" smtClean="0">
                <a:solidFill>
                  <a:srgbClr val="FFFFFF"/>
                </a:solidFill>
                <a:cs typeface="Arial"/>
              </a:rPr>
              <a:t>Снижают эффективность персонала</a:t>
            </a:r>
            <a:endParaRPr lang="ru-RU" sz="22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157991" y="841288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3069" y="184406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Конфликт рассматривают как последовательность каче­ственно различных стадий развития конфликтной ситуации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98141643"/>
              </p:ext>
            </p:extLst>
          </p:nvPr>
        </p:nvGraphicFramePr>
        <p:xfrm>
          <a:off x="603069" y="2544763"/>
          <a:ext cx="11118668" cy="19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733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223733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223735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522873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Скрытая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Осознание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Персонализация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Выраженная стадия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800" b="1" noProof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Послед-</a:t>
                      </a:r>
                      <a:r>
                        <a:rPr lang="ru-RU" sz="2800" b="1" noProof="0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ствия</a:t>
                      </a:r>
                      <a:endParaRPr lang="ru-RU" sz="2800" b="1" noProof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1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2</a:t>
                      </a:r>
                      <a:endParaRPr kumimoji="0" lang="ru-RU" sz="3600" b="1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  <a:endParaRPr lang="ru-RU" sz="3600" b="1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677642" y="680130"/>
            <a:ext cx="289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2" name="Прямая соединительная линия 11" descr="Линия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08062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3344091" y="4466663"/>
            <a:ext cx="5564778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ru-RU" sz="3000" dirty="0" smtClean="0">
                <a:solidFill>
                  <a:schemeClr val="tx2"/>
                </a:solidFill>
                <a:latin typeface="+mj-lt"/>
              </a:rPr>
              <a:t>Управление конфликтом</a:t>
            </a:r>
            <a:endParaRPr lang="ru-RU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4</a:t>
            </a:r>
            <a:r>
              <a:rPr lang="ru-RU" sz="2000" dirty="0" smtClean="0"/>
              <a:t> </a:t>
            </a:r>
            <a:r>
              <a:rPr lang="ru-RU" sz="2000" dirty="0"/>
              <a:t>- Соотношение между стратегиями и методами управления конфликтом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32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95862"/>
              </p:ext>
            </p:extLst>
          </p:nvPr>
        </p:nvGraphicFramePr>
        <p:xfrm>
          <a:off x="367569" y="663076"/>
          <a:ext cx="11520000" cy="5876951"/>
        </p:xfrm>
        <a:graphic>
          <a:graphicData uri="http://schemas.openxmlformats.org/drawingml/2006/table">
            <a:tbl>
              <a:tblPr/>
              <a:tblGrid>
                <a:gridCol w="253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0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Метод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effectLst/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Стратегия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Смяг­чение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Применение </a:t>
                      </a: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силы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Реше­ние про­блем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Компромисс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Отступление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Агрессивная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Конструктивная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Оборонительная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Невмешательства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++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_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990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—</a:t>
                      </a:r>
                      <a:endParaRPr lang="ru-RU" sz="1400" dirty="0">
                        <a:effectLst/>
                        <a:latin typeface="Verdana"/>
                        <a:ea typeface="Microsoft Sans Serif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При </a:t>
            </a:r>
            <a:r>
              <a:rPr lang="ru-RU" sz="2000" b="1" i="1" dirty="0">
                <a:solidFill>
                  <a:srgbClr val="C00000"/>
                </a:solidFill>
              </a:rPr>
              <a:t>агрессивной стратегии </a:t>
            </a:r>
            <a:r>
              <a:rPr lang="ru-RU" sz="2000" dirty="0"/>
              <a:t>руководство использует кон­фликт для вскрытия внутренних резервов в работе подчи­ненных и улучшения управляемости путем перемещения напряженности с вертикали управления на горизонтальные взаимодействия. Поэтому для реализации такой стратегии на разных этапах могут использоваться и метод сглаживания, и метод применения силы. </a:t>
            </a:r>
            <a:endParaRPr lang="ru-RU" sz="2000" dirty="0" smtClean="0"/>
          </a:p>
          <a:p>
            <a:r>
              <a:rPr lang="ru-RU" sz="2000" dirty="0" smtClean="0"/>
              <a:t>	Применяется </a:t>
            </a:r>
            <a:r>
              <a:rPr lang="ru-RU" sz="2000" dirty="0"/>
              <a:t>также </a:t>
            </a:r>
            <a:r>
              <a:rPr lang="ru-RU" sz="2000" b="1" i="1" dirty="0">
                <a:solidFill>
                  <a:srgbClr val="C00000"/>
                </a:solidFill>
              </a:rPr>
              <a:t>метод компро­мисса</a:t>
            </a:r>
            <a:r>
              <a:rPr lang="ru-RU" sz="2000" dirty="0"/>
              <a:t>, когда менеджер обеспечивает поиск заранее заплани­рованной «золотой середины» и взаимоприемлемых решений. Участники конфликта считают, что они принимают их сами, но на деле они отражают видение руководителя. </a:t>
            </a:r>
            <a:endParaRPr lang="ru-RU" sz="2000" dirty="0" smtClean="0"/>
          </a:p>
          <a:p>
            <a:r>
              <a:rPr lang="ru-RU" sz="2000" dirty="0" smtClean="0"/>
              <a:t>	Если </a:t>
            </a:r>
            <a:r>
              <a:rPr lang="ru-RU" sz="2000" dirty="0"/>
              <a:t>метод «запрограммированного» компромисса в рамках агрессив­ной стратегии выступает как инструмент манипулирования, то метод решения проблем применяется при той же стратегии в иных целях. Менеджер старается, пусть и искусственным путем, но стимулировать участие в инновационном процессе подчиненных, задействовать их интеллектуальный потенциал в решении структурированных проблем. Потенциал этого метода при агрессивной стратегии очень высок, но на прак­тике его применять сложнее, и от менеджера требуется высо­кий уровень управленческого искусства и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175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561391" y="669285"/>
            <a:ext cx="110860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В не меньшей степени решение проблем актуально в рам­ках </a:t>
            </a:r>
            <a:r>
              <a:rPr lang="ru-RU" sz="2000" b="1" i="1" dirty="0">
                <a:solidFill>
                  <a:srgbClr val="C00000"/>
                </a:solidFill>
              </a:rPr>
              <a:t>конструктивной стратегии</a:t>
            </a:r>
            <a:r>
              <a:rPr lang="ru-RU" sz="2000" dirty="0"/>
              <a:t>, когда конфликт не вызы­вают искусственно, но, если конфликтная ситуация все же возникла, она используется для совершенствования про­цесса управления. Объективное возникновение конфликта означает необходимость организационных изменений. Если руководство избрало конструктивную стратегию, то требу­ется определить и осуществить соответствующие органи­зационные изменения. В этих целях может использоваться потенциал всех участников проекта, для чего лучшим мето­дом является решение проблем. Однако более типична ситу­ация, когда сам менеджер определяет и реализует необходи­мые изменения, для чего используется метод применения силы. Не только метод смягчения конфликта, но и компро­мисс мало пригодны в рамках конструктивной стратегии — компромисс редко означает выбор наилучшего решения с позиций реализации целей проекта.</a:t>
            </a:r>
          </a:p>
          <a:p>
            <a:r>
              <a:rPr lang="ru-RU" sz="2000" dirty="0" smtClean="0"/>
              <a:t>	Спорной</a:t>
            </a:r>
            <a:r>
              <a:rPr lang="ru-RU" sz="2000" dirty="0"/>
              <a:t>, с точки зрения концепции эффективного про­ектного менеджмента, может показаться </a:t>
            </a:r>
            <a:r>
              <a:rPr lang="ru-RU" sz="2000" b="1" i="1" dirty="0">
                <a:solidFill>
                  <a:srgbClr val="C00000"/>
                </a:solidFill>
              </a:rPr>
              <a:t>стратегия невме­шательства</a:t>
            </a:r>
            <a:r>
              <a:rPr lang="ru-RU" sz="2000" dirty="0"/>
              <a:t>. Однако ее применение не всегда означает неэффективность менеджмента. В ряде случаев она может представлять реализацию управленческой философии, когда считается, что при правильно поставленном учете и аудите, действенной системе оплаты и стимулирования труда, опе­ративного и стратегического планирования и т.д. управление конфликтами не требуется.</a:t>
            </a:r>
          </a:p>
        </p:txBody>
      </p:sp>
    </p:spTree>
    <p:extLst>
      <p:ext uri="{BB962C8B-B14F-4D97-AF65-F5344CB8AC3E}">
        <p14:creationId xmlns:p14="http://schemas.microsoft.com/office/powerpoint/2010/main" val="20585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301977" y="1101077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301977" y="1173471"/>
            <a:ext cx="6689725" cy="8338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2400" dirty="0" smtClean="0">
                <a:solidFill>
                  <a:schemeClr val="bg1"/>
                </a:solidFill>
              </a:rPr>
              <a:t>ПРОБЛЕМЫ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35</a:t>
            </a:fld>
            <a:endParaRPr lang="ru-RU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638344" y="1789641"/>
            <a:ext cx="38808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5690688" y="2047566"/>
            <a:ext cx="6401163" cy="24477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Поскольку любой проект ограничен во </a:t>
            </a: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времени, очень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часто возникает ситуация, когда те, кто собрался для коллективной работы, еще к ней не готовы. </a:t>
            </a:r>
            <a:endParaRPr lang="ru-RU" sz="2400" i="1" spc="-25" dirty="0" smtClean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Люди </a:t>
            </a:r>
            <a:r>
              <a:rPr lang="ru-RU" sz="24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есть, но команды нет.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9886" y="61174"/>
            <a:ext cx="84552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3200" b="1" spc="65" dirty="0">
                <a:cs typeface="Arial"/>
              </a:rPr>
              <a:t>4. Методы активизации групповой работы в проекте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0030" y="4887061"/>
            <a:ext cx="2846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общие ценности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30438" y="5764940"/>
            <a:ext cx="283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взаимодействие</a:t>
            </a:r>
            <a:endParaRPr lang="ru-RU" sz="2400" b="1" i="1" dirty="0"/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10092574" y="4619697"/>
            <a:ext cx="714103" cy="683527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0800000">
            <a:off x="11377748" y="4619696"/>
            <a:ext cx="448212" cy="1558893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1325563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Ряд методов позволяет активизировать инновационный потенциал группы и при этом способствовать формированию команды проекта.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36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5894" y="1560969"/>
            <a:ext cx="269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Мозговая атака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028" y="2049350"/>
            <a:ext cx="7001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 коллективной мыслительной работы, имеющей целью нахождение нетривиальных решений обсуждаемой проблемы и строящийся на снятии барьеров критичности и самокритичности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983" y="3830393"/>
            <a:ext cx="757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«открывается возможность перехода в чужую логику -логику соседа, таким образом, творческие потенциалы участником атаки как бы суммируются»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603171" y="3276395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9423" y="5252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Мозговая атака — один из наиболее эффективных способов активизации творческих сил инициатором проекта.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603171" y="4753723"/>
            <a:ext cx="1402080" cy="5747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07622" y="5209848"/>
            <a:ext cx="2065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Алекс Осборн, автор метода</a:t>
            </a:r>
            <a:endParaRPr lang="ru-RU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83" y="1685258"/>
            <a:ext cx="1828800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347708"/>
            <a:ext cx="5527765" cy="514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Обязательные требования к мозговой </a:t>
            </a:r>
            <a:r>
              <a:rPr lang="ru-RU" dirty="0" smtClean="0"/>
              <a:t>атаке: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37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4115362"/>
              </p:ext>
            </p:extLst>
          </p:nvPr>
        </p:nvGraphicFramePr>
        <p:xfrm>
          <a:off x="63862" y="1184367"/>
          <a:ext cx="6493692" cy="567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57554" y="1426756"/>
            <a:ext cx="49112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Участники заранее знают, что никакой </a:t>
            </a:r>
            <a:r>
              <a:rPr lang="ru-RU" sz="2400" i="1" dirty="0">
                <a:solidFill>
                  <a:srgbClr val="C00000"/>
                </a:solidFill>
              </a:rPr>
              <a:t>ответственности</a:t>
            </a:r>
            <a:r>
              <a:rPr lang="ru-RU" sz="2400" i="1" dirty="0"/>
              <a:t> за выполнение своих конструктивных предложений они не несут (здесь не действует часто применяемый принцип «инициатива наказуема»).</a:t>
            </a:r>
          </a:p>
        </p:txBody>
      </p:sp>
    </p:spTree>
    <p:extLst>
      <p:ext uri="{BB962C8B-B14F-4D97-AF65-F5344CB8AC3E}">
        <p14:creationId xmlns:p14="http://schemas.microsoft.com/office/powerpoint/2010/main" val="3123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3"/>
            <a:ext cx="10515600" cy="91359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мозговой атаки может быть представлена следующим образом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38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564" y="1104720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мозговой атаки (лучше всего числом в пределах 10 человек) располагаются в помещении по определенному плану, обычно лицом друг к другу и на таком расстоянии, чтобы возможен был контакт, но и сохранялась определенная автономия участников (дистанция — около 1-1,5 м).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1232" y="2394559"/>
            <a:ext cx="8750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ведущий в течение примерно 15 минут вводит участников в курс дела: ставит перед группой проблему и просит членов группы предложить как можно больше вариантов решения без предварительного обдумывания за небольшой промежуток времени. Атака длится от нескольких минут до </a:t>
            </a:r>
            <a:r>
              <a:rPr lang="ru-RU" dirty="0" smtClean="0"/>
              <a:t>часа.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5103" y="3684398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Время выступления каждого участника, как правило, не более 1-2 минут, выступать можно много раз (желательно не подряд). В заключение ведущий информирует о том, как будут применены высказанные идеи, и приглашает сообщить новые идеи по проблеме, если они </a:t>
            </a:r>
            <a:r>
              <a:rPr lang="ru-RU" dirty="0" smtClean="0"/>
              <a:t>возникнут.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0" y="1091878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83" y="2394559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775" y="3773908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23961" y="5062699"/>
            <a:ext cx="7938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ходу мозговой атаки записываются все </a:t>
            </a:r>
            <a:r>
              <a:rPr lang="ru-RU" dirty="0" smtClean="0"/>
              <a:t>высказывания - работа </a:t>
            </a:r>
            <a:r>
              <a:rPr lang="ru-RU" dirty="0"/>
              <a:t>с полученным материалом. Здесь вступают в силу позиции эксперта и лица, принимающего управленческое решение. Идеи и предложения, полученные на первом этапе, подвергаются критике, классификации, отбору вариантов по требованиям реалистичности.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56" y="5155474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39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302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</a:t>
            </a:r>
            <a:r>
              <a:rPr lang="ru-RU" sz="2400" b="1" i="1" dirty="0" err="1">
                <a:solidFill>
                  <a:srgbClr val="C00000"/>
                </a:solidFill>
              </a:rPr>
              <a:t>синектики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0387" y="198372"/>
            <a:ext cx="513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синектика</a:t>
            </a:r>
            <a:r>
              <a:rPr lang="ru-RU" dirty="0"/>
              <a:t> предполагает работу постоянных групп, </a:t>
            </a:r>
            <a:r>
              <a:rPr lang="ru-RU" b="1" u="sng" dirty="0"/>
              <a:t>профессионально</a:t>
            </a:r>
            <a:r>
              <a:rPr lang="ru-RU" dirty="0"/>
              <a:t> применяющих различные приемы активизации своего творческого потенциала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8671" y="4049140"/>
            <a:ext cx="2952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Уильям Дж. Гордон (9 сентября 1919 — 30 июня 2003), американский изобретатель и психолог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333" y="321379"/>
            <a:ext cx="2809346" cy="3455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139" y="1132834"/>
            <a:ext cx="57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группы </a:t>
            </a:r>
            <a:r>
              <a:rPr lang="ru-RU" dirty="0" err="1"/>
              <a:t>синектики</a:t>
            </a:r>
            <a:r>
              <a:rPr lang="ru-RU" dirty="0"/>
              <a:t> входят представители различных специальностей, научных дисциплин, возрастных групп и т. п.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3729" y="2020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Требования</a:t>
            </a:r>
            <a:r>
              <a:rPr lang="ru-RU" dirty="0"/>
              <a:t> к </a:t>
            </a:r>
            <a:r>
              <a:rPr lang="ru-RU" dirty="0" smtClean="0"/>
              <a:t>участникам группы предъявляются </a:t>
            </a:r>
            <a:r>
              <a:rPr lang="ru-RU" dirty="0"/>
              <a:t>прежде всего в </a:t>
            </a:r>
            <a:r>
              <a:rPr lang="ru-RU" dirty="0" smtClean="0"/>
              <a:t>отношении </a:t>
            </a:r>
            <a:r>
              <a:rPr lang="ru-RU" dirty="0"/>
              <a:t>их умений: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8380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преодолевать инертность мышления, выделять сущность задачи и формировать взгляд на нее со стороны;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организовать </a:t>
            </a:r>
            <a:r>
              <a:rPr lang="ru-RU" dirty="0"/>
              <a:t>работу своего мышления в виде свободного раздумья и фантазии;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задержать </a:t>
            </a:r>
            <a:r>
              <a:rPr lang="ru-RU" dirty="0"/>
              <a:t>дальнейшее развитие найденных идей и верить в существование лучших идей;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благожелательно </a:t>
            </a:r>
            <a:r>
              <a:rPr lang="ru-RU" dirty="0"/>
              <a:t>воспринимать и развивать чужие идеи;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целенаправленно </a:t>
            </a:r>
            <a:r>
              <a:rPr lang="ru-RU" dirty="0"/>
              <a:t>и уверенно работать над задачей, не сомневаясь в своих способностях и способностях товарищей;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увидеть </a:t>
            </a:r>
            <a:r>
              <a:rPr lang="ru-RU" dirty="0"/>
              <a:t>в обычном необычное и наоборот;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выявлять </a:t>
            </a:r>
            <a:r>
              <a:rPr lang="ru-RU" dirty="0"/>
              <a:t>особенное и использовать его в качестве исходного этапа творческого поиска.</a:t>
            </a:r>
          </a:p>
        </p:txBody>
      </p:sp>
    </p:spTree>
    <p:extLst>
      <p:ext uri="{BB962C8B-B14F-4D97-AF65-F5344CB8AC3E}">
        <p14:creationId xmlns:p14="http://schemas.microsoft.com/office/powerpoint/2010/main" val="2714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802" y="5533891"/>
            <a:ext cx="10515600" cy="7240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Рисунок 1 - Организационная </a:t>
            </a:r>
            <a:r>
              <a:rPr lang="ru-RU" sz="2400" dirty="0"/>
              <a:t>структура при проектной системе управления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77" y="1663337"/>
            <a:ext cx="8076384" cy="3770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3602" y="180909"/>
            <a:ext cx="1095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кого из сотрудников подразделения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делегировать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проект, понять, за счет каких организационных и временных ресурсов это будет сделано, освободить этого специалиста от ряда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текущих задач.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err="1" smtClean="0"/>
              <a:t>синектики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40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Оптимальная численность группы —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5-7 человек</a:t>
            </a:r>
            <a:r>
              <a:rPr lang="ru-RU" dirty="0"/>
              <a:t>, которых готовят к работе в течение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8-12 месяцев </a:t>
            </a:r>
            <a:r>
              <a:rPr lang="ru-RU" dirty="0"/>
              <a:t>(общенаучная, профессиональная и психологическая подготовка).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6764" y="1719175"/>
            <a:ext cx="9123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lang="ru-RU" dirty="0"/>
              <a:t> группы — нахождение творческих решений возникшей проблемы. На сессии </a:t>
            </a:r>
            <a:r>
              <a:rPr lang="ru-RU" dirty="0" err="1"/>
              <a:t>синекторов</a:t>
            </a:r>
            <a:r>
              <a:rPr lang="ru-RU" dirty="0"/>
              <a:t> идет поиск таких решений на основе следующих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принципов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познаваем;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творческий </a:t>
            </a:r>
            <a:r>
              <a:rPr lang="ru-RU" dirty="0"/>
              <a:t>процесс одного лица подобен творчеству коллектива;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поиск </a:t>
            </a:r>
            <a:r>
              <a:rPr lang="ru-RU" dirty="0"/>
              <a:t>рационального решения и творческие способности можно активизировать.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8681" y="3283959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сессии обсуждение начинается с выяснения некоторых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признаков</a:t>
            </a:r>
            <a:r>
              <a:rPr lang="ru-RU" dirty="0"/>
              <a:t> проблемы, а не с ее общей постановки.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15" y="1719175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352" y="3196503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92669" y="4062288"/>
            <a:ext cx="950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Через обсуждение более конкретных вопросов руководитель сессии постепенно направляет внимание </a:t>
            </a:r>
            <a:r>
              <a:rPr lang="ru-RU" dirty="0" err="1"/>
              <a:t>синекторов</a:t>
            </a:r>
            <a:r>
              <a:rPr lang="ru-RU" dirty="0"/>
              <a:t> на проблему в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целом</a:t>
            </a:r>
            <a:r>
              <a:rPr lang="ru-RU" dirty="0"/>
              <a:t>. При поддержке специалистов проводится «экскурсия» по различным научным областям, что позволяет выявить возможные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аналогии</a:t>
            </a:r>
            <a:r>
              <a:rPr lang="ru-RU" dirty="0"/>
              <a:t> (в том числе и символические, фантастические).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764" y="4155063"/>
            <a:ext cx="775905" cy="775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387" y="5262617"/>
            <a:ext cx="798805" cy="7988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33813" y="5297739"/>
            <a:ext cx="841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Важно, что в поиске ее решения участвуют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специалисты</a:t>
            </a:r>
            <a:r>
              <a:rPr lang="ru-RU" dirty="0"/>
              <a:t> по самому содержанию проблемной </a:t>
            </a:r>
            <a:r>
              <a:rPr lang="ru-RU" dirty="0" smtClean="0"/>
              <a:t>задачи. Формулирование </a:t>
            </a:r>
            <a:r>
              <a:rPr lang="ru-RU" dirty="0"/>
              <a:t>проблемы, перенос гипотез на проблему и выявление их </a:t>
            </a:r>
            <a:r>
              <a:rPr lang="ru-RU" dirty="0" err="1"/>
              <a:t>эвристичности</a:t>
            </a:r>
            <a:r>
              <a:rPr lang="ru-RU" dirty="0"/>
              <a:t> составляют результат работы сессии </a:t>
            </a:r>
            <a:r>
              <a:rPr lang="ru-RU" dirty="0" err="1"/>
              <a:t>синекторов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41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011" y="120226"/>
            <a:ext cx="2286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Деловая игра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19163" y="4161066"/>
            <a:ext cx="390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Мария </a:t>
            </a:r>
            <a:r>
              <a:rPr lang="ru-RU" b="1" i="1" dirty="0" err="1" smtClean="0"/>
              <a:t>Мироновна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Бирштейн</a:t>
            </a:r>
            <a:r>
              <a:rPr lang="ru-RU" b="1" i="1" dirty="0" smtClean="0"/>
              <a:t>, автор метода, впервые использовала его в 1932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8409" y="182262"/>
            <a:ext cx="61182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— </a:t>
            </a:r>
            <a:r>
              <a:rPr lang="ru-RU" sz="2000" dirty="0"/>
              <a:t>это имитация принятия управленческих решений в различных ситуациях путем игры (проигрывания, разыгрывания) по заданным или вырабатываемым самими участниками игры </a:t>
            </a:r>
            <a:r>
              <a:rPr lang="ru-RU" sz="2000" dirty="0" smtClean="0"/>
              <a:t>правилам.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139" y="2677764"/>
            <a:ext cx="5715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Деловая игра позволяет достичь нетривиальных результатов при прояснении замысла, в отработке сложных вопросов проектирования и взаимодействия со средой, а также при написании текста проектной разработки и в сплочении команды проекта.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63" y="455432"/>
            <a:ext cx="4041515" cy="34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деловой игры: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42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3941" y="743768"/>
            <a:ext cx="88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ДИ </a:t>
            </a:r>
            <a:r>
              <a:rPr lang="ru-RU" dirty="0"/>
              <a:t>имеется независимая от играющих группа методологов, которые разрабатывают правила и сценарий игры, основываясь как на «задании на игру» (т. е. на конкретных задачах данного проекта), так и на общих </a:t>
            </a:r>
            <a:r>
              <a:rPr lang="ru-RU" dirty="0" smtClean="0"/>
              <a:t>принципах. </a:t>
            </a:r>
            <a:r>
              <a:rPr lang="ru-RU" dirty="0"/>
              <a:t>Методологи и ведут игру, управляя действиями участников.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741" y="2042996"/>
            <a:ext cx="9123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игре участвуют несколько групп. Обычно по основному предмету игры формируются две (или больше) конкурирующие группы. Кроме них создаются группы, выражающие позицию внешних заинтересованных </a:t>
            </a:r>
            <a:r>
              <a:rPr lang="ru-RU" dirty="0" smtClean="0"/>
              <a:t>сторон. Отдельно </a:t>
            </a:r>
            <a:r>
              <a:rPr lang="ru-RU" dirty="0"/>
              <a:t>работает группа </a:t>
            </a:r>
            <a:r>
              <a:rPr lang="ru-RU" dirty="0" smtClean="0"/>
              <a:t>экспертов.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0270" y="3404057"/>
            <a:ext cx="872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Конкурирующие группы проектантов готовят к обсуждению свои варианты проекта (в многодневной игре — части проекта по плану игры) и представляют на общее обсуждение. </a:t>
            </a:r>
            <a:r>
              <a:rPr lang="ru-RU" dirty="0" smtClean="0"/>
              <a:t>Каждая </a:t>
            </a:r>
            <a:r>
              <a:rPr lang="ru-RU" dirty="0"/>
              <a:t>из групп </a:t>
            </a:r>
            <a:r>
              <a:rPr lang="ru-RU" dirty="0" smtClean="0"/>
              <a:t>задают </a:t>
            </a:r>
            <a:r>
              <a:rPr lang="ru-RU" dirty="0"/>
              <a:t>вопросы докладчикам, ведут критику проекта, предлагают свои решения.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92" y="2042996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941" y="3396672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900598" y="4765118"/>
            <a:ext cx="950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итогам дискуссии методологи проводят разбор результатов, и каждая группа оформляет свою позицию в письменном виде. К концу игры имеется несколько проектов и материалов к проектам.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93" y="4675012"/>
            <a:ext cx="775905" cy="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43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139" y="125230"/>
            <a:ext cx="4770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Метод фокальных объектов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6279" y="4031980"/>
            <a:ext cx="354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Фридрих </a:t>
            </a:r>
            <a:r>
              <a:rPr lang="ru-RU" b="1" i="1" dirty="0" err="1" smtClean="0"/>
              <a:t>Кунце</a:t>
            </a:r>
            <a:r>
              <a:rPr lang="ru-RU" b="1" i="1" dirty="0" smtClean="0"/>
              <a:t>, профессор Берлинского университета, впервые предложил метод в 1926 г.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31818" y="149967"/>
            <a:ext cx="4462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</a:t>
            </a:r>
            <a:r>
              <a:rPr lang="ru-RU" sz="2000" dirty="0"/>
              <a:t>— это способ конструирования нового объекта путем применения к нему свойств других </a:t>
            </a:r>
            <a:r>
              <a:rPr lang="ru-RU" sz="2000" dirty="0" smtClean="0"/>
              <a:t>объектов.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99373" y="2233627"/>
            <a:ext cx="5715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</a:rPr>
              <a:t>Метод имеет целью преодолеть инерцию мышления при решении творческих задач и активизировать способности к инновационным решениям путем переноса признаков случайно выбранных проектов на совершенствующийся объект, который должен находиться в фокусе </a:t>
            </a:r>
            <a:r>
              <a:rPr lang="ru-RU" sz="2000" b="1" i="1" dirty="0" smtClean="0">
                <a:solidFill>
                  <a:srgbClr val="0070C0"/>
                </a:solidFill>
              </a:rPr>
              <a:t>переноса.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1786" t="41598" r="42054" b="23200"/>
          <a:stretch/>
        </p:blipFill>
        <p:spPr>
          <a:xfrm>
            <a:off x="8473095" y="281462"/>
            <a:ext cx="2995749" cy="3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3" y="190954"/>
            <a:ext cx="10515600" cy="4504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Технология </a:t>
            </a:r>
            <a:r>
              <a:rPr lang="ru-RU" dirty="0" smtClean="0"/>
              <a:t>метода фокальных объектов: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44</a:t>
            </a:fld>
            <a:endParaRPr lang="ru-RU" dirty="0"/>
          </a:p>
        </p:txBody>
      </p:sp>
      <p:sp>
        <p:nvSpPr>
          <p:cNvPr id="6" name="объект 18" descr="Бежевый прямоугольник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>
            <a:off x="622387" y="641415"/>
            <a:ext cx="3348000" cy="0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1160" y="858156"/>
            <a:ext cx="889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Называется (фиксируется, например, на доске или дисплее компьютера) объект, который предстоит усовершенствовать (в целом изменить с какой-либо целью).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8352" y="1681332"/>
            <a:ext cx="9123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Произвольно (без намеренной связи с изучаемым) называются (фиксируются) другие объекты (в основном обозначаемые существительными).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2369" y="2526075"/>
            <a:ext cx="8726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объектов (пункт 2) выделяются признаки, характеристики (и основном обозначаемые прилагательными).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7" y="730926"/>
            <a:ext cx="900793" cy="9007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55" y="1547158"/>
            <a:ext cx="1038426" cy="10384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40" y="2518690"/>
            <a:ext cx="778329" cy="7783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48274" y="3479252"/>
            <a:ext cx="849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признаки применяются к исходному объекту (пункт 1), и на базе новых сочетаний ведется поиск неординарного решения.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370" y="3389146"/>
            <a:ext cx="693656" cy="775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7707" y="4511506"/>
            <a:ext cx="4544887" cy="1477328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r>
              <a:rPr lang="ru-RU" dirty="0"/>
              <a:t>Присоединение к фокальному объекту признаков случайных объектов становится источником гипотез, с которыми дальше идет работа как с новыми проектными </a:t>
            </a:r>
            <a:r>
              <a:rPr lang="ru-RU" dirty="0" smtClean="0"/>
              <a:t>идеями.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9201" y="4432429"/>
            <a:ext cx="609600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Достоинством метода можно считать максимальную активизацию ассоциативных механизмов творческой деятельности. Он обеспечивает также перегруппировку и смещение ценностных структур, в результате чего возникает новая ценностная конструкция.</a:t>
            </a:r>
          </a:p>
        </p:txBody>
      </p:sp>
    </p:spTree>
    <p:extLst>
      <p:ext uri="{BB962C8B-B14F-4D97-AF65-F5344CB8AC3E}">
        <p14:creationId xmlns:p14="http://schemas.microsoft.com/office/powerpoint/2010/main" val="35675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44" y="141178"/>
            <a:ext cx="5331390" cy="1302111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5. Управление развитием и эффективностью проектной команды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770246" cy="1431234"/>
          </a:xfrm>
        </p:spPr>
        <p:txBody>
          <a:bodyPr rtlCol="0">
            <a:norm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повышение   навыков   членов   команды   для   улучшения   их   способности выполнять операции проекта;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45</a:t>
            </a:fld>
            <a:endParaRPr lang="ru-RU"/>
          </a:p>
        </p:txBody>
      </p:sp>
      <p:pic>
        <p:nvPicPr>
          <p:cNvPr id="7" name="Рисунок 6" descr="Двое мужчин смотрят в ноутбук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pic>
        <p:nvPicPr>
          <p:cNvPr id="15" name="Рисунок 14" descr="Значок галочки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Рисунок 16" descr="Значок галочки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79714" y="3368761"/>
            <a:ext cx="576000" cy="57600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4188" y="3423307"/>
            <a:ext cx="4770246" cy="1431234"/>
          </a:xfrm>
        </p:spPr>
        <p:txBody>
          <a:bodyPr rtlCol="0">
            <a:noAutofit/>
          </a:bodyPr>
          <a:lstStyle/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укрепление   чувства   доверия   и   сплоченности   членов   команды   для повышения продуктивности работы команды. </a:t>
            </a:r>
          </a:p>
        </p:txBody>
      </p:sp>
      <p:sp>
        <p:nvSpPr>
          <p:cNvPr id="8" name="объект 13" descr="Бежевый прямоугольник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728005" y="550111"/>
            <a:ext cx="2340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81239" y="606013"/>
            <a:ext cx="4027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Цели развития команды:</a:t>
            </a:r>
          </a:p>
        </p:txBody>
      </p:sp>
    </p:spTree>
    <p:extLst>
      <p:ext uri="{BB962C8B-B14F-4D97-AF65-F5344CB8AC3E}">
        <p14:creationId xmlns:p14="http://schemas.microsoft.com/office/powerpoint/2010/main" val="35136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86451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i="1" dirty="0"/>
              <a:t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46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132115" y="1412014"/>
            <a:ext cx="4180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Повышение квалификации членов команды может проводиться двумя путями: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95" y="3567278"/>
            <a:ext cx="23195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профессиональное обучение в традиционных формах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3241" y="3567278"/>
            <a:ext cx="1912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управленческие тренинги</a:t>
            </a:r>
          </a:p>
        </p:txBody>
      </p:sp>
      <p:sp>
        <p:nvSpPr>
          <p:cNvPr id="8" name="Стрелка вниз 7"/>
          <p:cNvSpPr/>
          <p:nvPr/>
        </p:nvSpPr>
        <p:spPr>
          <a:xfrm rot="2706853">
            <a:off x="1299659" y="2486271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7858">
            <a:off x="3735343" y="2486270"/>
            <a:ext cx="836023" cy="120178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10399" y="1412014"/>
            <a:ext cx="4528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Укрепление   сплоченности   и   доверия   членов   команды   друг   к   другу происходит в процессе совместной работы и подчиняется закономерностям социальной психологии.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111" y="5034025"/>
            <a:ext cx="6444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Эффективную проектную команду можно охарактеризовать с позиций профессиональной деятельности по проекту и организационно-психологического климата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6841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Эффективность проектной команды с позиции </a:t>
            </a:r>
            <a:r>
              <a:rPr lang="ru-RU" sz="2400" b="0" u="sng" dirty="0">
                <a:solidFill>
                  <a:srgbClr val="C00000"/>
                </a:solidFill>
              </a:rPr>
              <a:t>профессиональной деятельности</a:t>
            </a:r>
            <a:r>
              <a:rPr lang="ru-RU" sz="2400" b="0" dirty="0">
                <a:solidFill>
                  <a:schemeClr val="tx1"/>
                </a:solidFill>
              </a:rPr>
              <a:t> по проекту достигается при: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726853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3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С позиций </a:t>
            </a:r>
            <a:r>
              <a:rPr lang="ru-RU" sz="2400" b="0" u="sng" dirty="0">
                <a:solidFill>
                  <a:srgbClr val="C00000"/>
                </a:solidFill>
              </a:rPr>
              <a:t>организационно-психологического климата </a:t>
            </a:r>
            <a:r>
              <a:rPr lang="ru-RU" sz="2400" b="0" dirty="0">
                <a:solidFill>
                  <a:schemeClr val="tx1"/>
                </a:solidFill>
              </a:rPr>
              <a:t>эффективной можно назвать такую команду проекта, в которой: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48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8416783"/>
              </p:ext>
            </p:extLst>
          </p:nvPr>
        </p:nvGraphicFramePr>
        <p:xfrm>
          <a:off x="1814286" y="1062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09" y="225789"/>
            <a:ext cx="10515600" cy="46218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Оценка эффективности - это инструмент, позволяющий: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49</a:t>
            </a:fld>
            <a:endParaRPr lang="ru-RU" noProof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6348104"/>
              </p:ext>
            </p:extLst>
          </p:nvPr>
        </p:nvGraphicFramePr>
        <p:xfrm>
          <a:off x="612502" y="886229"/>
          <a:ext cx="11004731" cy="565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2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Два человека пожимают руки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объект 3" descr="Синий прямоугольник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3" name="Овал 22" descr="Бежевый овал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244081" y="874175"/>
            <a:ext cx="3581879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Новизна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короткий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срок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нужно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познакомиться с новыми людьми, установить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контакты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достичь взаимопонимания и встроиться в систему новой деятельности зачастую с высокой степенью взаимозависимости.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629910" y="925484"/>
            <a:ext cx="3148965" cy="1922438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Многозадачность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 получает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возможность шире рассматривать ситуацию, видеть в ней стороны, напрямую не связанные с его функциональной ролью. Однако при этом возникают конфликты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интересов.</a:t>
            </a:r>
            <a:endParaRPr lang="ru-RU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469686" y="157797"/>
            <a:ext cx="10515600" cy="631352"/>
          </a:xfrm>
        </p:spPr>
        <p:txBody>
          <a:bodyPr rtlCol="0"/>
          <a:lstStyle/>
          <a:p>
            <a:r>
              <a:rPr lang="ru-RU" dirty="0" smtClean="0"/>
              <a:t>Особенности </a:t>
            </a:r>
            <a:r>
              <a:rPr lang="ru-RU" dirty="0"/>
              <a:t>организации проектных групп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779586" y="969017"/>
            <a:ext cx="3148965" cy="2146629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Мотивация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одной стороны, проектная деятельность отрывает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сотрудника, с другой –проектная работа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задает зоны развития, расширения полномочий, решения нестандартных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задач, отвлекает от рутины.</a:t>
            </a:r>
            <a:endParaRPr lang="ru-RU" sz="20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220829" y="3579488"/>
            <a:ext cx="3527034" cy="315223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Групповая динамика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Возникает двойная либо множественная идентичность сотрудника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с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несколькими группами. </a:t>
            </a:r>
            <a:r>
              <a:rPr lang="ru-RU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В зависимости от престижности проекта, </a:t>
            </a: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переоценивается членство в собственном подразделении, складывается соответствующее отношение к проектной группе.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595666" y="3718927"/>
            <a:ext cx="3278847" cy="232544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spc="-30" dirty="0" smtClean="0">
                <a:solidFill>
                  <a:schemeClr val="bg1"/>
                </a:solidFill>
              </a:rPr>
              <a:t>Коммуникация</a:t>
            </a:r>
            <a:endParaRPr lang="ru-RU" b="1" u="sng" spc="-30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Происходит развитие и изменение горизонтальных связей в организации. Выстраиваются новые формальные и неформальные потоки коммуникации.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792238" y="3826522"/>
            <a:ext cx="3259789" cy="2377977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Самооценка</a:t>
            </a:r>
            <a:endParaRPr lang="ru-RU" b="1" u="sng" dirty="0">
              <a:solidFill>
                <a:schemeClr val="bg1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ru-RU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Четко заданные рамки проектной деятельности создают условия, оказывающие сильное влияние на самооценку сотрудника.</a:t>
            </a:r>
            <a:endParaRPr lang="ru-RU" sz="1800" dirty="0"/>
          </a:p>
        </p:txBody>
      </p:sp>
      <p:pic>
        <p:nvPicPr>
          <p:cNvPr id="36" name="Рисунок 35" descr="Значок галочки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80710" y="945767"/>
            <a:ext cx="576000" cy="576000"/>
          </a:xfrm>
        </p:spPr>
      </p:pic>
      <p:pic>
        <p:nvPicPr>
          <p:cNvPr id="38" name="Рисунок 37" descr="Значок галочки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64704" y="902233"/>
            <a:ext cx="576000" cy="576000"/>
          </a:xfrm>
        </p:spPr>
      </p:pic>
      <p:pic>
        <p:nvPicPr>
          <p:cNvPr id="40" name="Рисунок 39" descr="Значок галочки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79608" y="863061"/>
            <a:ext cx="576000" cy="576000"/>
          </a:xfrm>
        </p:spPr>
      </p:pic>
      <p:pic>
        <p:nvPicPr>
          <p:cNvPr id="34" name="Рисунок 33" descr="Значок галочки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93362" y="3769146"/>
            <a:ext cx="576000" cy="576000"/>
          </a:xfrm>
        </p:spPr>
      </p:pic>
      <p:pic>
        <p:nvPicPr>
          <p:cNvPr id="42" name="Рисунок 41" descr="Значок галочки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756356" y="3522111"/>
            <a:ext cx="576000" cy="576000"/>
          </a:xfrm>
        </p:spPr>
      </p:pic>
      <p:sp>
        <p:nvSpPr>
          <p:cNvPr id="24" name="объект 5" descr="Бежевый прямоугольник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581362" y="769734"/>
            <a:ext cx="255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pic>
        <p:nvPicPr>
          <p:cNvPr id="32" name="Рисунок 31" descr="Значок галочки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130460" y="3661549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8" y="452213"/>
            <a:ext cx="7069183" cy="993412"/>
          </a:xfrm>
        </p:spPr>
        <p:txBody>
          <a:bodyPr>
            <a:noAutofit/>
          </a:bodyPr>
          <a:lstStyle/>
          <a:p>
            <a:r>
              <a:rPr lang="ru-RU" sz="2400" b="0" dirty="0"/>
              <a:t>Оценку эффективности команды можно выполнить с помощью </a:t>
            </a:r>
            <a:r>
              <a:rPr lang="ru-RU" sz="2400" b="0" dirty="0" smtClean="0"/>
              <a:t>теста, </a:t>
            </a:r>
            <a:r>
              <a:rPr lang="ru-RU" sz="2400" b="0" dirty="0"/>
              <a:t>в основу которого положено определение значения характеристик высокоэффективной команды проекта: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50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420188" y="178883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A </a:t>
            </a:r>
            <a:r>
              <a:rPr lang="ru-RU" sz="2000" i="1" dirty="0"/>
              <a:t>- ясное понимание целей;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B </a:t>
            </a:r>
            <a:r>
              <a:rPr lang="ru-RU" sz="2000" i="1" dirty="0"/>
              <a:t>- открытость;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C </a:t>
            </a:r>
            <a:r>
              <a:rPr lang="ru-RU" sz="2000" i="1" dirty="0"/>
              <a:t>- уверенность друг в друге;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D </a:t>
            </a:r>
            <a:r>
              <a:rPr lang="ru-RU" sz="2000" i="1" dirty="0"/>
              <a:t>- разделение компетенции;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E </a:t>
            </a:r>
            <a:r>
              <a:rPr lang="ru-RU" sz="2000" i="1" dirty="0"/>
              <a:t>- эффективные внутренние процедуры;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F </a:t>
            </a:r>
            <a:r>
              <a:rPr lang="ru-RU" sz="2000" i="1" dirty="0"/>
              <a:t>- превосходство команды, основанной на качествах индивидуальностей;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G </a:t>
            </a:r>
            <a:r>
              <a:rPr lang="ru-RU" sz="2000" i="1" dirty="0"/>
              <a:t>- гибкость и адаптивность;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dirty="0" smtClean="0"/>
              <a:t>H </a:t>
            </a:r>
            <a:r>
              <a:rPr lang="ru-RU" sz="2000" i="1" dirty="0"/>
              <a:t>- непрерывное совершенствование и рост компетенций.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73" y="1901867"/>
            <a:ext cx="5485575" cy="3057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9245" y="5087827"/>
            <a:ext cx="561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5 – Диаграмма </a:t>
            </a:r>
            <a:r>
              <a:rPr lang="ru-RU" dirty="0"/>
              <a:t>эффективности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053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813740" y="67564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35132" y="12860"/>
            <a:ext cx="8630194" cy="762203"/>
          </a:xfrm>
        </p:spPr>
        <p:txBody>
          <a:bodyPr rtlCol="0"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6. Матрица ответственности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51</a:t>
            </a:fld>
            <a:endParaRPr lang="en-US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2576398"/>
            <a:ext cx="642898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Важная задача в управлении проектом, да и вообще в менеджменте - четко определить, кто за что отвечает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59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9628"/>
            <a:ext cx="10515600" cy="4250418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По горизонтали в матрице перечисляются группы/ роли внутри проектной команды. 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Матрица ответственности обеспечивает описание и согласование структуры ответственности за выполнение пакетов работ. </a:t>
            </a:r>
            <a:endParaRPr lang="ru-RU" sz="24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2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740228" y="322442"/>
            <a:ext cx="10728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заполнения МО традиционно применяется методика RAСI. Это аббревиатурное название, сформированное по первым буквам слов: «Исполнитель» (</a:t>
            </a:r>
            <a:r>
              <a:rPr lang="ru-RU" dirty="0" err="1"/>
              <a:t>Responsible</a:t>
            </a:r>
            <a:r>
              <a:rPr lang="ru-RU" dirty="0"/>
              <a:t>), «Ответственный» (</a:t>
            </a:r>
            <a:r>
              <a:rPr lang="ru-RU" dirty="0" err="1"/>
              <a:t>Accountable</a:t>
            </a:r>
            <a:r>
              <a:rPr lang="ru-RU" dirty="0"/>
              <a:t>), «Консультант» (</a:t>
            </a:r>
            <a:r>
              <a:rPr lang="ru-RU" dirty="0" err="1"/>
              <a:t>Consult</a:t>
            </a:r>
            <a:r>
              <a:rPr lang="ru-RU" dirty="0"/>
              <a:t> </a:t>
            </a:r>
            <a:r>
              <a:rPr lang="ru-RU" dirty="0" err="1"/>
              <a:t>before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/>
              <a:t>), «Наблюдатель» (</a:t>
            </a:r>
            <a:r>
              <a:rPr lang="ru-RU" dirty="0" err="1"/>
              <a:t>Inform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</a:t>
            </a:r>
            <a:r>
              <a:rPr lang="ru-RU" dirty="0" err="1"/>
              <a:t>doing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Перечень функций в матрице может варьироваться в зависимости от потребностей проекта.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142" t="19735" r="7048" b="6106"/>
          <a:stretch/>
        </p:blipFill>
        <p:spPr>
          <a:xfrm>
            <a:off x="1280160" y="1942480"/>
            <a:ext cx="9457509" cy="45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138703"/>
            <a:ext cx="10515600" cy="6189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/>
              <a:t>Построение МО проекта требует соблюдения важных правил: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54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0392788"/>
              </p:ext>
            </p:extLst>
          </p:nvPr>
        </p:nvGraphicFramePr>
        <p:xfrm>
          <a:off x="785949" y="756235"/>
          <a:ext cx="10421982" cy="578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1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Построение МО может сопровождаться типичными ошибками: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55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54575"/>
            <a:ext cx="6096000" cy="707886"/>
          </a:xfrm>
          <a:prstGeom prst="rect">
            <a:avLst/>
          </a:prstGeom>
          <a:solidFill>
            <a:srgbClr val="FEFCB2"/>
          </a:solidFill>
        </p:spPr>
        <p:txBody>
          <a:bodyPr>
            <a:spAutoFit/>
          </a:bodyPr>
          <a:lstStyle/>
          <a:p>
            <a:r>
              <a:rPr lang="ru-RU" sz="2000" dirty="0"/>
              <a:t>Допустить ситуацию, когда в одной ячейке проставлено два символа.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623" y="2980121"/>
            <a:ext cx="6096000" cy="707886"/>
          </a:xfrm>
          <a:prstGeom prst="rect">
            <a:avLst/>
          </a:prstGeom>
          <a:solidFill>
            <a:srgbClr val="BCFACC"/>
          </a:solidFill>
        </p:spPr>
        <p:txBody>
          <a:bodyPr>
            <a:spAutoFit/>
          </a:bodyPr>
          <a:lstStyle/>
          <a:p>
            <a:r>
              <a:rPr lang="ru-RU" sz="2000" dirty="0"/>
              <a:t>Перегрузить МО символами, тем самым девальвируя ее </a:t>
            </a:r>
            <a:r>
              <a:rPr lang="ru-RU" sz="2000" dirty="0" err="1"/>
              <a:t>работопригодность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4549" y="4272784"/>
            <a:ext cx="6096000" cy="1631216"/>
          </a:xfrm>
          <a:prstGeom prst="rect">
            <a:avLst/>
          </a:prstGeom>
          <a:solidFill>
            <a:srgbClr val="FFEBFD"/>
          </a:solidFill>
        </p:spPr>
        <p:txBody>
          <a:bodyPr>
            <a:spAutoFit/>
          </a:bodyPr>
          <a:lstStyle/>
          <a:p>
            <a:r>
              <a:rPr lang="ru-RU" sz="2000" dirty="0"/>
              <a:t>После утверждения МО «положить ее под сукно» и забыть, тем самым исключив смысл применения МО в качестве инструмента прямого контроля промежуточных результатов и спроса с ответственных ресурсов по задачам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8066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 descr="Девушка с документами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93600" y="1358900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ru-RU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объект 6" descr="Бежевый прямоугольник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277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5000">
                <a:solidFill>
                  <a:schemeClr val="bg1"/>
                </a:solidFill>
              </a:rPr>
              <a:t>СПАСИБО!</a:t>
            </a:r>
            <a:endParaRPr lang="ru-RU" sz="500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B96CE-4E1E-4EF3-92B3-5065B939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Таблица 2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Виды </a:t>
            </a:r>
            <a:r>
              <a:rPr lang="ru-RU" sz="2400" dirty="0"/>
              <a:t>проектных групп и их специфика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55784"/>
              </p:ext>
            </p:extLst>
          </p:nvPr>
        </p:nvGraphicFramePr>
        <p:xfrm>
          <a:off x="178480" y="539931"/>
          <a:ext cx="11882891" cy="6156960"/>
        </p:xfrm>
        <a:graphic>
          <a:graphicData uri="http://schemas.openxmlformats.org/drawingml/2006/table">
            <a:tbl>
              <a:tblPr/>
              <a:tblGrid>
                <a:gridCol w="1955120">
                  <a:extLst>
                    <a:ext uri="{9D8B030D-6E8A-4147-A177-3AD203B41FA5}">
                      <a16:colId xmlns:a16="http://schemas.microsoft.com/office/drawing/2014/main" val="2218905188"/>
                    </a:ext>
                  </a:extLst>
                </a:gridCol>
                <a:gridCol w="5050971">
                  <a:extLst>
                    <a:ext uri="{9D8B030D-6E8A-4147-A177-3AD203B41FA5}">
                      <a16:colId xmlns:a16="http://schemas.microsoft.com/office/drawing/2014/main" val="375016926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18603607"/>
                    </a:ext>
                  </a:extLst>
                </a:gridCol>
              </a:tblGrid>
              <a:tr h="317779"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6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 и противоречия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05267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одного профиля.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Регулярные встречи для сов­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изучения рабочих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взаимопонимание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единого понятий­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аппарата. Недооценка коммуникативных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нормативных аспектов взаи­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модействия, игнорирование </a:t>
                      </a: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внешней помощи, отношение к ней как к несущественной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89014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R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Межфункциона</a:t>
                      </a:r>
                      <a:r>
                        <a:rPr lang="ru-RU" sz="1600" spc="-1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льная</a:t>
                      </a:r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кроссфункц</a:t>
                      </a:r>
                      <a:r>
                        <a:rPr lang="ru-RU" sz="1600" spc="-4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lang="ru-RU" sz="160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Люди, выполняющие различ­</a:t>
                      </a:r>
                      <a:r>
                        <a:rPr lang="ru-RU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ные функции.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сквозными </a:t>
                      </a: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(общими) задачами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взаимопони­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мания в силу понятийных 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различий.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Сосредоточенность на внут­ренних проблемах, сведение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минимуму общения с други­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(«проблема функциональ­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 силоса»)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47163"/>
                  </a:ext>
                </a:extLst>
              </a:tr>
              <a:tr h="1189778">
                <a:tc>
                  <a:txBody>
                    <a:bodyPr/>
                    <a:lstStyle/>
                    <a:p>
                      <a:pPr marR="641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Виртуальная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480"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посредством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электронных средств связи.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хорошего пока­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зателя «затраты / эффектив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ность» в случаях, когда члены команды не могут контактиро-вать друг с другом лично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Обеднение социоэмоциональ-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ной стороны отношений,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непосредственного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06914"/>
                  </a:ext>
                </a:extLst>
              </a:tr>
              <a:tr h="1743999">
                <a:tc>
                  <a:txBody>
                    <a:bodyPr/>
                    <a:lstStyle/>
                    <a:p>
                      <a:pPr marR="2501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перемен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(команда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реформ)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на осущест­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вление организационных изменений. Представители ключевых 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подразделений и сотрудники, </a:t>
                      </a:r>
                      <a:r>
                        <a:rPr lang="ru-RU" sz="16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ориентированные на иннова­</a:t>
                      </a:r>
                      <a:r>
                        <a:rPr lang="ru-RU" sz="1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ции и способные работать </a:t>
                      </a:r>
                      <a:r>
                        <a:rPr lang="ru-RU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неопределенности. </a:t>
                      </a:r>
                      <a:r>
                        <a:rPr lang="ru-RU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членов команды внед­</a:t>
                      </a:r>
                      <a:r>
                        <a:rPr lang="ru-RU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рять организационные изме­</a:t>
                      </a:r>
                      <a:r>
                        <a:rPr lang="ru-RU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нения — доносить их до пас­</a:t>
                      </a:r>
                      <a:r>
                        <a:rPr lang="ru-RU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сивного большинства и обучать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достаточных ком­муникативных навыков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обучения взрослых. </a:t>
                      </a:r>
                      <a:r>
                        <a:rPr lang="ru-RU" sz="16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в ситуации 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прессинга (активное мень­шинство против пассивного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большинства), работа в усло­</a:t>
                      </a:r>
                      <a:r>
                        <a:rPr lang="ru-RU" sz="1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виях организационного </a:t>
                      </a:r>
                      <a:r>
                        <a:rPr lang="ru-RU" sz="16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сопротивления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8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80" y="4541114"/>
            <a:ext cx="6878569" cy="72403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Рисунок 2 </a:t>
            </a:r>
            <a:r>
              <a:rPr lang="ru-RU" sz="2000" dirty="0"/>
              <a:t>- Классификация команд по функциональному диапазону и взаимозаменяемости членов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7680960" y="2136969"/>
            <a:ext cx="4319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 для комплектации проектных групп используют </a:t>
            </a:r>
            <a:r>
              <a:rPr lang="ru-RU" sz="2400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типологические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модель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Кейрси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 для комплектации управленческих (самоуправляемых) команд — </a:t>
            </a:r>
            <a:r>
              <a:rPr lang="ru-RU" sz="24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</a:t>
            </a:r>
            <a:r>
              <a:rPr lang="ru-RU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Белбина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Марджерисона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4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МакКенна</a:t>
            </a:r>
            <a:r>
              <a:rPr lang="ru-RU" sz="24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Базарова—Щедровицкого). 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0" y="163492"/>
            <a:ext cx="7225393" cy="394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278674" y="108535"/>
            <a:ext cx="1173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Юнгианская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типология как основа комплектования проектных групп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74" y="570200"/>
            <a:ext cx="6096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популярные типологические модели комплектования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восходят к идеям К. Г. Юнга, изложенным в книге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типы» (1921), а также к более поздней переработке этих идей,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осуществленной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Тэвистокских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лекциях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(Майерс 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5783" y="2604693"/>
            <a:ext cx="6096000" cy="1631216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 w="2857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Майерс—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удобны для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индивидуальных различий в ходе психологического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частности, для прогноза совместимости и источников противоречий между людьми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2875" y="4418472"/>
            <a:ext cx="6096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формирования проектных групп такой подход был избыточен, поскольку объяснительная модель становилась чрезмерно громоздкой и даже опытные инструкторы время от времени могли испытывать затруднения в трактовке смежных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психотипов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10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8" y="0"/>
            <a:ext cx="12128862" cy="53993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Таблица </a:t>
            </a:r>
            <a:r>
              <a:rPr lang="ru-RU" sz="2000" dirty="0" smtClean="0"/>
              <a:t>3 </a:t>
            </a:r>
            <a:r>
              <a:rPr lang="ru-RU" sz="2000" dirty="0"/>
              <a:t>- Психологические функции, </a:t>
            </a:r>
            <a:r>
              <a:rPr lang="ru-RU" sz="2000" dirty="0" smtClean="0"/>
              <a:t>определяющие </a:t>
            </a:r>
            <a:r>
              <a:rPr lang="ru-RU" sz="2000" dirty="0" err="1"/>
              <a:t>психотип</a:t>
            </a:r>
            <a:r>
              <a:rPr lang="ru-RU" sz="2000" dirty="0"/>
              <a:t>, в модели Майерс—</a:t>
            </a:r>
            <a:r>
              <a:rPr lang="ru-RU" sz="2000" dirty="0" err="1"/>
              <a:t>Бриггс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9</a:t>
            </a:fld>
            <a:endParaRPr lang="ru-RU" noProof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75913"/>
              </p:ext>
            </p:extLst>
          </p:nvPr>
        </p:nvGraphicFramePr>
        <p:xfrm>
          <a:off x="232650" y="539931"/>
          <a:ext cx="11593311" cy="6053952"/>
        </p:xfrm>
        <a:graphic>
          <a:graphicData uri="http://schemas.openxmlformats.org/drawingml/2006/table">
            <a:tbl>
              <a:tblPr/>
              <a:tblGrid>
                <a:gridCol w="1204264">
                  <a:extLst>
                    <a:ext uri="{9D8B030D-6E8A-4147-A177-3AD203B41FA5}">
                      <a16:colId xmlns:a16="http://schemas.microsoft.com/office/drawing/2014/main" val="830439575"/>
                    </a:ext>
                  </a:extLst>
                </a:gridCol>
                <a:gridCol w="4955177">
                  <a:extLst>
                    <a:ext uri="{9D8B030D-6E8A-4147-A177-3AD203B41FA5}">
                      <a16:colId xmlns:a16="http://schemas.microsoft.com/office/drawing/2014/main" val="2271515343"/>
                    </a:ext>
                  </a:extLst>
                </a:gridCol>
                <a:gridCol w="5433870">
                  <a:extLst>
                    <a:ext uri="{9D8B030D-6E8A-4147-A177-3AD203B41FA5}">
                      <a16:colId xmlns:a16="http://schemas.microsoft.com/office/drawing/2014/main" val="1076819467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pPr marL="2730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1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Функция. Особенности субъекта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83724"/>
                  </a:ext>
                </a:extLst>
              </a:tr>
              <a:tr h="1254417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Экстраверсия 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Extraversion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мир подчиняется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внешним требованиям, созна­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ориентировано на внеш­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ний мир, откуда приходит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энергия. Интерес и внимание сосредоточены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внешних событиях (людях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вещах) в ближайшей ок­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ружающей среде. Поведение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 связано с внешними объектами и побуждениями и объясняется ими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Интроверсия 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Introversion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большей степени ориенти­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 на внутренние факторы.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Черпает энергию и силы, исходя из своих внутренних ресурсов. Мир существует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столько сам по себе,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таким, каким пред­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ставляется субъекту. Объекты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мира «не имеют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достаточного голоса»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45496"/>
                  </a:ext>
                </a:extLst>
              </a:tr>
              <a:tr h="1393797">
                <a:tc>
                  <a:txBody>
                    <a:bodyPr/>
                    <a:lstStyle/>
                    <a:p>
                      <a:pPr marR="730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формацией 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Ощущение (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Sensation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Пользуется опытом, склонен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наблюдению за конкретны­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 объектами, имеет разви­</a:t>
                      </a:r>
                      <a:r>
                        <a:rPr lang="ru-RU" sz="1400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тое чувство факта, внимателен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деталям («Детали - это </a:t>
                      </a:r>
                      <a:r>
                        <a:rPr lang="ru-RU" sz="14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главное, детали - это все»)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Интуиция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Intuition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Предпочитает работать с ин­формацией через установле­</a:t>
                      </a:r>
                      <a:r>
                        <a:rPr lang="ru-RU" sz="14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 взаимосвязей и возмож­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ностей (концептуальное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осмысление, понимание сути, целого). Ориентируется не на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общепризнанные «осязаемые» ценности, а на потенциальные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возможности. Обладает тон­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 чутьем на то, что зарож­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дается и имеет будущее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89841"/>
                  </a:ext>
                </a:extLst>
              </a:tr>
              <a:tr h="1657070">
                <a:tc>
                  <a:txBody>
                    <a:bodyPr/>
                    <a:lstStyle/>
                    <a:p>
                      <a:pPr marR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жизненно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решений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теории 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 Г. Юнга)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Мышление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Старается руководствоваться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объективной и беспристраст­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ной логикой. Важные поступки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проистекают из интеллекту­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ально простроенных стратегий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или, по крайней мере, должны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вытекать из них. Стремится 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ставить всю систему своих </a:t>
                      </a:r>
                      <a:r>
                        <a:rPr lang="ru-RU" sz="14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действий в зависимость от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логических выводов на осно­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вании доступных объективных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субъективных данных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Чувство (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Feeling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4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иметь когнитивные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способности ничуть не хуже,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у других, но его мышле­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ние никогда не выступает «</a:t>
                      </a:r>
                      <a:r>
                        <a:rPr lang="en-US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 </a:t>
                      </a:r>
                      <a:r>
                        <a:rPr lang="en-US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generis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(само по себе), оно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лишь придаток к чувству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(«Не могу же я думать то, чего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чувствую», «Верую, ибо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недоказуемо»). Мыслит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настолько, насколько позволя­</a:t>
                      </a:r>
                      <a:r>
                        <a:rPr lang="ru-RU" sz="14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 чувство. Логические выво­ды, которые могут привести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нарушающему чувство результату, отклоняются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177"/>
                  </a:ext>
                </a:extLst>
              </a:tr>
              <a:tr h="1222182">
                <a:tc>
                  <a:txBody>
                    <a:bodyPr/>
                    <a:lstStyle/>
                    <a:p>
                      <a:pPr marR="21590" indent="-8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(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Judgment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ru-RU" sz="1400" b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внешнюю </a:t>
                      </a:r>
                      <a:r>
                        <a:rPr lang="ru-RU" sz="14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оценку, предпочитает, чтобы </a:t>
                      </a: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было организовано и спланировано заранее. Допускает ошибки, поскольку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принимает преждевременные 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 до анализа всей поступающей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 на восприятие 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 и предпочитает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гибкий стиль поведения,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основанный на адаптации 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ситуации. Допускает ошиб­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ки, поскольку затягивает при­нятие решений для сбора 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36" marR="21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8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16c05727-aa75-4e4a-9b5f-8a80a1165891"/>
    <ds:schemaRef ds:uri="http://schemas.microsoft.com/office/2006/documentManagement/types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3799</Words>
  <Application>Microsoft Office PowerPoint</Application>
  <PresentationFormat>Широкоэкранный</PresentationFormat>
  <Paragraphs>441</Paragraphs>
  <Slides>56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7" baseType="lpstr">
      <vt:lpstr>Arial</vt:lpstr>
      <vt:lpstr>Arial </vt:lpstr>
      <vt:lpstr>Calibri</vt:lpstr>
      <vt:lpstr>Courier New</vt:lpstr>
      <vt:lpstr>Gill Sans MT</vt:lpstr>
      <vt:lpstr>Microsoft Sans Serif</vt:lpstr>
      <vt:lpstr>Times New Roman</vt:lpstr>
      <vt:lpstr>Verdana</vt:lpstr>
      <vt:lpstr>Wingdings</vt:lpstr>
      <vt:lpstr>Wingdings 2</vt:lpstr>
      <vt:lpstr>Тема Office</vt:lpstr>
      <vt:lpstr>Тема 9. Управление проектными командами</vt:lpstr>
      <vt:lpstr>КЛЮЧЕВЫЕ ПОЗИЦИИ ДЛЯ ПРОЕКТА</vt:lpstr>
      <vt:lpstr>Таблица 1 - Характеристики позиций в проектной системе управления</vt:lpstr>
      <vt:lpstr>Рисунок 1 - Организационная структура при проектной системе управления</vt:lpstr>
      <vt:lpstr>Особенности организации проектных групп </vt:lpstr>
      <vt:lpstr>Таблица 2 - Виды проектных групп и их специфика</vt:lpstr>
      <vt:lpstr>Рисунок 2 - Классификация команд по функциональному диапазону и взаимозаменяемости членов</vt:lpstr>
      <vt:lpstr>Презентация PowerPoint</vt:lpstr>
      <vt:lpstr>Таблица 3 - Психологические функции, определяющие психотип, в модели Майерс—Бриггс</vt:lpstr>
      <vt:lpstr>Рисунок 3 - Психотипы (интеллектуальные роли) в модели Кейрси</vt:lpstr>
      <vt:lpstr>2. Мотивация участников проектной команды</vt:lpstr>
      <vt:lpstr>ЗАПУСК ПРОЕКТА</vt:lpstr>
      <vt:lpstr>Этапы эмоционального развития команды проекта</vt:lpstr>
      <vt:lpstr>Презентация PowerPoint</vt:lpstr>
      <vt:lpstr>Миссия проекта как способ мотивации его участников</vt:lpstr>
      <vt:lpstr>ВИДЫ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Демотивирующие факторы </vt:lpstr>
      <vt:lpstr>Грамотное завершение проекта</vt:lpstr>
      <vt:lpstr>3. Управление конфликтами в проектной команде</vt:lpstr>
      <vt:lpstr>Конфликт возникает, когда:</vt:lpstr>
      <vt:lpstr>Рисунок 4 - Источники конфликтов при реализации проекта</vt:lpstr>
      <vt:lpstr>Презентация PowerPoint</vt:lpstr>
      <vt:lpstr>В зависимости от их функциональности можно разделить конфликты на две большие группы:</vt:lpstr>
      <vt:lpstr>Конфликт рассматривают как последовательность каче­ственно различных стадий развития конфликтной ситуации</vt:lpstr>
      <vt:lpstr>Таблица 4 - Соотношение между стратегиями и методами управления конфликтом</vt:lpstr>
      <vt:lpstr>Презентация PowerPoint</vt:lpstr>
      <vt:lpstr>Презентация PowerPoint</vt:lpstr>
      <vt:lpstr>ПРОБЛЕМЫ</vt:lpstr>
      <vt:lpstr>Ряд методов позволяет активизировать инновационный потенциал группы и при этом способствовать формированию команды проекта. </vt:lpstr>
      <vt:lpstr>Обязательные требования к мозговой атаке:</vt:lpstr>
      <vt:lpstr>Технология мозговой атаки может быть представлена следующим образом</vt:lpstr>
      <vt:lpstr>Презентация PowerPoint</vt:lpstr>
      <vt:lpstr>Технология синектики:</vt:lpstr>
      <vt:lpstr>Презентация PowerPoint</vt:lpstr>
      <vt:lpstr>Технология деловой игры:</vt:lpstr>
      <vt:lpstr>Презентация PowerPoint</vt:lpstr>
      <vt:lpstr>Технология метода фокальных объектов:</vt:lpstr>
      <vt:lpstr>5. Управление развитием и эффективностью проектной команды</vt:lpstr>
      <vt:lpstr>Мероприятия по развитию команды проекта дают наибольший эффект, если их начинать на ранних стадиях, но они должны продолжаться в течение всего жизненного цикла проекта. </vt:lpstr>
      <vt:lpstr>Эффективность проектной команды с позиции профессиональной деятельности по проекту достигается при:</vt:lpstr>
      <vt:lpstr>С позиций организационно-психологического климата эффективной можно назвать такую команду проекта, в которой:</vt:lpstr>
      <vt:lpstr>Оценка эффективности - это инструмент, позволяющий:</vt:lpstr>
      <vt:lpstr>Оценку эффективности команды можно выполнить с помощью теста, в основу которого положено определение значения характеристик высокоэффективной команды проекта:</vt:lpstr>
      <vt:lpstr>6. Матрица ответственности</vt:lpstr>
      <vt:lpstr>По вертикали в матрице отражаются только основные работы проекта, но с достаточной степенью детализации для обеспечения возможности указывать разные функции, необходимые для выполнения этих работ.   По горизонтали в матрице перечисляются группы/ роли внутри проектной команды.   Матрица ответственности обеспечивает описание и согласование структуры ответственности за выполнение пакетов работ. </vt:lpstr>
      <vt:lpstr>Презентация PowerPoint</vt:lpstr>
      <vt:lpstr>Построение МО проекта требует соблюдения важных правил:</vt:lpstr>
      <vt:lpstr>Построение МО может сопровождаться типичными ошибками: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2020-09-21T16:09:12Z</dcterms:created>
  <dcterms:modified xsi:type="dcterms:W3CDTF">2021-11-25T08:56:11Z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